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366.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331.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357.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39.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42.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329.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68.xml"/>
  <Override ContentType="application/vnd.openxmlformats-officedocument.presentationml.slideLayout+xml" PartName="/ppt/slideLayouts/slideLayout335.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46.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336.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55.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33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44.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020" r:id="rId5"/>
    <p:sldMasterId id="2147484021" r:id="rId6"/>
    <p:sldMasterId id="2147484022" r:id="rId7"/>
    <p:sldMasterId id="2147484023" r:id="rId8"/>
    <p:sldMasterId id="2147484024" r:id="rId9"/>
    <p:sldMasterId id="2147484025" r:id="rId10"/>
    <p:sldMasterId id="2147484026" r:id="rId11"/>
    <p:sldMasterId id="2147484027" r:id="rId12"/>
    <p:sldMasterId id="2147484028" r:id="rId13"/>
    <p:sldMasterId id="2147484029"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Lst>
  <p:sldSz cy="5143500" cx="9144000"/>
  <p:notesSz cx="6858000" cy="1762125"/>
  <p:embeddedFontLst>
    <p:embeddedFont>
      <p:font typeface="Raleway"/>
      <p:regular r:id="rId34"/>
      <p:bold r:id="rId35"/>
      <p:italic r:id="rId36"/>
      <p:boldItalic r:id="rId37"/>
    </p:embeddedFont>
    <p:embeddedFont>
      <p:font typeface="Nunito Sans Light"/>
      <p:regular r:id="rId38"/>
      <p:bold r:id="rId39"/>
      <p:italic r:id="rId40"/>
      <p:boldItalic r:id="rId41"/>
    </p:embeddedFont>
    <p:embeddedFont>
      <p:font typeface="Source Sans Pro SemiBold"/>
      <p:regular r:id="rId42"/>
      <p:bold r:id="rId43"/>
      <p:italic r:id="rId44"/>
      <p:boldItalic r:id="rId45"/>
    </p:embeddedFont>
    <p:embeddedFont>
      <p:font typeface="Montserrat Light"/>
      <p:regular r:id="rId46"/>
      <p:bold r:id="rId47"/>
      <p:italic r:id="rId48"/>
      <p:boldItalic r:id="rId49"/>
    </p:embeddedFont>
    <p:embeddedFont>
      <p:font typeface="Helvetica Neue"/>
      <p:regular r:id="rId50"/>
      <p:bold r:id="rId51"/>
      <p:italic r:id="rId52"/>
      <p:boldItalic r:id="rId53"/>
    </p:embeddedFont>
    <p:embeddedFont>
      <p:font typeface="Nunito Sans ExtraBold"/>
      <p:bold r:id="rId54"/>
      <p:boldItalic r:id="rId55"/>
    </p:embeddedFont>
    <p:embeddedFont>
      <p:font typeface="Century Gothic"/>
      <p:regular r:id="rId56"/>
      <p:bold r:id="rId57"/>
      <p:italic r:id="rId58"/>
      <p:boldItalic r:id="rId59"/>
    </p:embeddedFont>
    <p:embeddedFont>
      <p:font typeface="IBM Plex Sans"/>
      <p:regular r:id="rId60"/>
      <p:bold r:id="rId61"/>
      <p:italic r:id="rId62"/>
      <p:boldItalic r:id="rId63"/>
    </p:embeddedFont>
    <p:embeddedFont>
      <p:font typeface="Roboto"/>
      <p:regular r:id="rId64"/>
      <p:bold r:id="rId65"/>
      <p:italic r:id="rId66"/>
      <p:boldItalic r:id="rId67"/>
    </p:embeddedFont>
    <p:embeddedFont>
      <p:font typeface="Montserrat"/>
      <p:regular r:id="rId68"/>
      <p:bold r:id="rId69"/>
      <p:italic r:id="rId70"/>
      <p:boldItalic r:id="rId71"/>
    </p:embeddedFont>
    <p:embeddedFont>
      <p:font typeface="IBM Plex Sans Medium"/>
      <p:regular r:id="rId72"/>
      <p:bold r:id="rId73"/>
      <p:italic r:id="rId74"/>
      <p:boldItalic r:id="rId75"/>
    </p:embeddedFont>
    <p:embeddedFont>
      <p:font typeface="Quattrocento Sans"/>
      <p:regular r:id="rId76"/>
      <p:bold r:id="rId77"/>
      <p:italic r:id="rId78"/>
      <p:boldItalic r:id="rId79"/>
    </p:embeddedFont>
    <p:embeddedFont>
      <p:font typeface="Montserrat ExtraBold"/>
      <p:bold r:id="rId80"/>
      <p:boldItalic r:id="rId81"/>
    </p:embeddedFont>
    <p:embeddedFont>
      <p:font typeface="Gill Sans"/>
      <p:regular r:id="rId82"/>
      <p:bold r:id="rId83"/>
    </p:embeddedFont>
    <p:embeddedFont>
      <p:font typeface="Source Sans Pro"/>
      <p:regular r:id="rId84"/>
      <p:bold r:id="rId85"/>
      <p:italic r:id="rId86"/>
      <p:boldItalic r:id="rId87"/>
    </p:embeddedFont>
    <p:embeddedFont>
      <p:font typeface="IBM Plex Sans SemiBold"/>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1FE0F1-AEDA-46A9-8F3D-23E19C9F0E4E}">
  <a:tblStyle styleId="{AB1FE0F1-AEDA-46A9-8F3D-23E19C9F0E4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SansLight-italic.fntdata"/><Relationship Id="rId84" Type="http://schemas.openxmlformats.org/officeDocument/2006/relationships/font" Target="fonts/SourceSansPro-regular.fntdata"/><Relationship Id="rId83" Type="http://schemas.openxmlformats.org/officeDocument/2006/relationships/font" Target="fonts/GillSans-bold.fntdata"/><Relationship Id="rId42" Type="http://schemas.openxmlformats.org/officeDocument/2006/relationships/font" Target="fonts/SourceSansProSemiBold-regular.fntdata"/><Relationship Id="rId86" Type="http://schemas.openxmlformats.org/officeDocument/2006/relationships/font" Target="fonts/SourceSansPro-italic.fntdata"/><Relationship Id="rId41" Type="http://schemas.openxmlformats.org/officeDocument/2006/relationships/font" Target="fonts/NunitoSansLight-boldItalic.fntdata"/><Relationship Id="rId85" Type="http://schemas.openxmlformats.org/officeDocument/2006/relationships/font" Target="fonts/SourceSansPro-bold.fntdata"/><Relationship Id="rId44" Type="http://schemas.openxmlformats.org/officeDocument/2006/relationships/font" Target="fonts/SourceSansProSemiBold-italic.fntdata"/><Relationship Id="rId88" Type="http://schemas.openxmlformats.org/officeDocument/2006/relationships/font" Target="fonts/IBMPlexSansSemiBold-regular.fntdata"/><Relationship Id="rId43" Type="http://schemas.openxmlformats.org/officeDocument/2006/relationships/font" Target="fonts/SourceSansProSemiBold-bold.fntdata"/><Relationship Id="rId87" Type="http://schemas.openxmlformats.org/officeDocument/2006/relationships/font" Target="fonts/SourceSansPro-boldItalic.fntdata"/><Relationship Id="rId46" Type="http://schemas.openxmlformats.org/officeDocument/2006/relationships/font" Target="fonts/MontserratLight-regular.fntdata"/><Relationship Id="rId45" Type="http://schemas.openxmlformats.org/officeDocument/2006/relationships/font" Target="fonts/SourceSansProSemiBold-boldItalic.fntdata"/><Relationship Id="rId89" Type="http://schemas.openxmlformats.org/officeDocument/2006/relationships/font" Target="fonts/IBMPlexSansSemiBold-bold.fntdata"/><Relationship Id="rId80" Type="http://schemas.openxmlformats.org/officeDocument/2006/relationships/font" Target="fonts/MontserratExtraBold-bold.fntdata"/><Relationship Id="rId82" Type="http://schemas.openxmlformats.org/officeDocument/2006/relationships/font" Target="fonts/GillSans-regular.fntdata"/><Relationship Id="rId81" Type="http://schemas.openxmlformats.org/officeDocument/2006/relationships/font" Target="fonts/MontserratExtraBold-boldItalic.fntdata"/><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MontserratLight-italic.fntdata"/><Relationship Id="rId47" Type="http://schemas.openxmlformats.org/officeDocument/2006/relationships/font" Target="fonts/MontserratLight-bold.fntdata"/><Relationship Id="rId49" Type="http://schemas.openxmlformats.org/officeDocument/2006/relationships/font" Target="fonts/MontserratLight-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IBMPlexSansMedium-bold.fntdata"/><Relationship Id="rId72" Type="http://schemas.openxmlformats.org/officeDocument/2006/relationships/font" Target="fonts/IBMPlexSansMedium-regular.fntdata"/><Relationship Id="rId31" Type="http://schemas.openxmlformats.org/officeDocument/2006/relationships/slide" Target="slides/slide16.xml"/><Relationship Id="rId75" Type="http://schemas.openxmlformats.org/officeDocument/2006/relationships/font" Target="fonts/IBMPlexSansMedium-boldItalic.fntdata"/><Relationship Id="rId30" Type="http://schemas.openxmlformats.org/officeDocument/2006/relationships/slide" Target="slides/slide15.xml"/><Relationship Id="rId74" Type="http://schemas.openxmlformats.org/officeDocument/2006/relationships/font" Target="fonts/IBMPlexSansMedium-italic.fntdata"/><Relationship Id="rId33" Type="http://schemas.openxmlformats.org/officeDocument/2006/relationships/slide" Target="slides/slide18.xml"/><Relationship Id="rId77" Type="http://schemas.openxmlformats.org/officeDocument/2006/relationships/font" Target="fonts/QuattrocentoSans-bold.fntdata"/><Relationship Id="rId32" Type="http://schemas.openxmlformats.org/officeDocument/2006/relationships/slide" Target="slides/slide17.xml"/><Relationship Id="rId76" Type="http://schemas.openxmlformats.org/officeDocument/2006/relationships/font" Target="fonts/QuattrocentoSans-regular.fntdata"/><Relationship Id="rId35" Type="http://schemas.openxmlformats.org/officeDocument/2006/relationships/font" Target="fonts/Raleway-bold.fntdata"/><Relationship Id="rId79" Type="http://schemas.openxmlformats.org/officeDocument/2006/relationships/font" Target="fonts/QuattrocentoSans-boldItalic.fntdata"/><Relationship Id="rId34" Type="http://schemas.openxmlformats.org/officeDocument/2006/relationships/font" Target="fonts/Raleway-regular.fntdata"/><Relationship Id="rId78" Type="http://schemas.openxmlformats.org/officeDocument/2006/relationships/font" Target="fonts/QuattrocentoSans-italic.fntdata"/><Relationship Id="rId71" Type="http://schemas.openxmlformats.org/officeDocument/2006/relationships/font" Target="fonts/Montserrat-boldItalic.fntdata"/><Relationship Id="rId70" Type="http://schemas.openxmlformats.org/officeDocument/2006/relationships/font" Target="fonts/Montserrat-italic.fntdata"/><Relationship Id="rId37" Type="http://schemas.openxmlformats.org/officeDocument/2006/relationships/font" Target="fonts/Raleway-boldItalic.fntdata"/><Relationship Id="rId36" Type="http://schemas.openxmlformats.org/officeDocument/2006/relationships/font" Target="fonts/Raleway-italic.fntdata"/><Relationship Id="rId39" Type="http://schemas.openxmlformats.org/officeDocument/2006/relationships/font" Target="fonts/NunitoSansLight-bold.fntdata"/><Relationship Id="rId38" Type="http://schemas.openxmlformats.org/officeDocument/2006/relationships/font" Target="fonts/NunitoSansLight-regular.fntdata"/><Relationship Id="rId62" Type="http://schemas.openxmlformats.org/officeDocument/2006/relationships/font" Target="fonts/IBMPlexSans-italic.fntdata"/><Relationship Id="rId61" Type="http://schemas.openxmlformats.org/officeDocument/2006/relationships/font" Target="fonts/IBMPlexSans-bold.fntdata"/><Relationship Id="rId20" Type="http://schemas.openxmlformats.org/officeDocument/2006/relationships/slide" Target="slides/slide5.xml"/><Relationship Id="rId64" Type="http://schemas.openxmlformats.org/officeDocument/2006/relationships/font" Target="fonts/Roboto-regular.fntdata"/><Relationship Id="rId63" Type="http://schemas.openxmlformats.org/officeDocument/2006/relationships/font" Target="fonts/IBMPlexSans-boldItalic.fntdata"/><Relationship Id="rId22" Type="http://schemas.openxmlformats.org/officeDocument/2006/relationships/slide" Target="slides/slide7.xml"/><Relationship Id="rId66" Type="http://schemas.openxmlformats.org/officeDocument/2006/relationships/font" Target="fonts/Roboto-italic.fntdata"/><Relationship Id="rId21" Type="http://schemas.openxmlformats.org/officeDocument/2006/relationships/slide" Target="slides/slide6.xml"/><Relationship Id="rId65" Type="http://schemas.openxmlformats.org/officeDocument/2006/relationships/font" Target="fonts/Roboto-bold.fntdata"/><Relationship Id="rId24" Type="http://schemas.openxmlformats.org/officeDocument/2006/relationships/slide" Target="slides/slide9.xml"/><Relationship Id="rId68" Type="http://schemas.openxmlformats.org/officeDocument/2006/relationships/font" Target="fonts/Montserrat-regular.fntdata"/><Relationship Id="rId23" Type="http://schemas.openxmlformats.org/officeDocument/2006/relationships/slide" Target="slides/slide8.xml"/><Relationship Id="rId67" Type="http://schemas.openxmlformats.org/officeDocument/2006/relationships/font" Target="fonts/Roboto-boldItalic.fntdata"/><Relationship Id="rId60" Type="http://schemas.openxmlformats.org/officeDocument/2006/relationships/font" Target="fonts/IBMPlexSans-regular.fntdata"/><Relationship Id="rId26" Type="http://schemas.openxmlformats.org/officeDocument/2006/relationships/slide" Target="slides/slide11.xml"/><Relationship Id="rId25" Type="http://schemas.openxmlformats.org/officeDocument/2006/relationships/slide" Target="slides/slide10.xml"/><Relationship Id="rId69" Type="http://schemas.openxmlformats.org/officeDocument/2006/relationships/font" Target="fonts/Montserrat-bold.fntdata"/><Relationship Id="rId28" Type="http://schemas.openxmlformats.org/officeDocument/2006/relationships/slide" Target="slides/slide13.xml"/><Relationship Id="rId27" Type="http://schemas.openxmlformats.org/officeDocument/2006/relationships/slide" Target="slides/slide12.xml"/><Relationship Id="rId29" Type="http://schemas.openxmlformats.org/officeDocument/2006/relationships/slide" Target="slides/slide14.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Master" Target="slideMasters/slideMaster7.xml"/><Relationship Id="rId55" Type="http://schemas.openxmlformats.org/officeDocument/2006/relationships/font" Target="fonts/NunitoSansExtraBold-boldItalic.fntdata"/><Relationship Id="rId10" Type="http://schemas.openxmlformats.org/officeDocument/2006/relationships/slideMaster" Target="slideMasters/slideMaster6.xml"/><Relationship Id="rId54" Type="http://schemas.openxmlformats.org/officeDocument/2006/relationships/font" Target="fonts/NunitoSansExtraBold-bold.fntdata"/><Relationship Id="rId13" Type="http://schemas.openxmlformats.org/officeDocument/2006/relationships/slideMaster" Target="slideMasters/slideMaster9.xml"/><Relationship Id="rId57" Type="http://schemas.openxmlformats.org/officeDocument/2006/relationships/font" Target="fonts/CenturyGothic-bold.fntdata"/><Relationship Id="rId12" Type="http://schemas.openxmlformats.org/officeDocument/2006/relationships/slideMaster" Target="slideMasters/slideMaster8.xml"/><Relationship Id="rId56" Type="http://schemas.openxmlformats.org/officeDocument/2006/relationships/font" Target="fonts/CenturyGothic-regular.fntdata"/><Relationship Id="rId91" Type="http://schemas.openxmlformats.org/officeDocument/2006/relationships/font" Target="fonts/IBMPlexSansSemiBold-boldItalic.fntdata"/><Relationship Id="rId90" Type="http://schemas.openxmlformats.org/officeDocument/2006/relationships/font" Target="fonts/IBMPlexSansSemiBold-italic.fntdata"/><Relationship Id="rId15" Type="http://schemas.openxmlformats.org/officeDocument/2006/relationships/notesMaster" Target="notesMasters/notesMaster1.xml"/><Relationship Id="rId59" Type="http://schemas.openxmlformats.org/officeDocument/2006/relationships/font" Target="fonts/CenturyGothic-boldItalic.fntdata"/><Relationship Id="rId14" Type="http://schemas.openxmlformats.org/officeDocument/2006/relationships/slideMaster" Target="slideMasters/slideMaster10.xml"/><Relationship Id="rId58" Type="http://schemas.openxmlformats.org/officeDocument/2006/relationships/font" Target="fonts/CenturyGothic-italic.fntdata"/><Relationship Id="rId17" Type="http://schemas.openxmlformats.org/officeDocument/2006/relationships/slide" Target="slides/slide2.xml"/><Relationship Id="rId16" Type="http://schemas.openxmlformats.org/officeDocument/2006/relationships/slide" Target="slides/slide1.xml"/><Relationship Id="rId19" Type="http://schemas.openxmlformats.org/officeDocument/2006/relationships/slide" Target="slides/slide4.xml"/><Relationship Id="rId1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inops.org/membership/enterpris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f76100385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2" name="Google Shape;1992;gf76100385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g17830cffc05_5_1628: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126" name="Google Shape;2126;g17830cffc05_5_1628: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g17830cffc05_28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3" name="Google Shape;2143;g17830cffc05_28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f9faefb254_5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1" name="Google Shape;2151;gf9faefb254_5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g17830cffc05_5_507: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157" name="Google Shape;2157;g17830cffc05_5_507: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ASHLEY</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50">
                <a:solidFill>
                  <a:schemeClr val="dk1"/>
                </a:solidFill>
                <a:highlight>
                  <a:srgbClr val="FFFFFF"/>
                </a:highlight>
                <a:latin typeface="Roboto"/>
                <a:ea typeface="Roboto"/>
                <a:cs typeface="Roboto"/>
                <a:sym typeface="Roboto"/>
              </a:rPr>
              <a:t>We launched our new Enterprise Partnership at the beginning of 2022. These Enterprises are investing in the community by contributing best practices and artifacts, hiring practitioners, helping shape training, and being strong practitioner voices on the GB – helping us drive foundation strategy,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first enterprise partner, Apple has been engaged in the forecasting working group, which you will hear from later and we are excited to have HERE technology join under Jason Fuller's leadership.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Staff to share: </a:t>
            </a:r>
            <a:r>
              <a:rPr lang="en" u="sng">
                <a:solidFill>
                  <a:schemeClr val="hlink"/>
                </a:solidFill>
                <a:hlinkClick r:id="rId2"/>
              </a:rPr>
              <a:t>https://www.finops.org/membership/enterprise/</a:t>
            </a:r>
            <a:endParaRPr/>
          </a:p>
          <a:p>
            <a:pPr indent="0" lvl="0" marL="0" rtl="0" algn="l">
              <a:spcBef>
                <a:spcPts val="0"/>
              </a:spcBef>
              <a:spcAft>
                <a:spcPts val="0"/>
              </a:spcAft>
              <a:buNone/>
            </a:pPr>
            <a:r>
              <a:rPr lang="en"/>
              <a:t>Mention Apple &amp; HERE</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g17830cffc05_5_0: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174" name="Google Shape;2174;g17830cffc05_5_0: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ASHLEY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17830cffc05_5_1043: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17830cffc05_5_1043: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101e9ca2752_2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3" name="Google Shape;2263;g101e9ca2752_2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Our funding comes from two primary sources: 1) is Training/Certification.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There’s the FOCP now and also FOFE. FOFA is in development as well as persona based trainings for Finance/Execs/etc.</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g101e9ca2752_0_582: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273" name="Google Shape;2273;g101e9ca2752_0_582: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gf761003c22_0_140: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280" name="Google Shape;2280;gf761003c22_0_140: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gf462fd4073_13_242: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00" name="Google Shape;2000;gf462fd4073_13_242: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gf9faefb254_4_1:notes"/>
          <p:cNvSpPr/>
          <p:nvPr>
            <p:ph idx="2" type="sldImg"/>
          </p:nvPr>
        </p:nvSpPr>
        <p:spPr>
          <a:xfrm>
            <a:off x="381000" y="887224"/>
            <a:ext cx="6096000" cy="443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7" name="Google Shape;2007;gf9faefb254_4_1:notes"/>
          <p:cNvSpPr txBox="1"/>
          <p:nvPr>
            <p:ph idx="1" type="body"/>
          </p:nvPr>
        </p:nvSpPr>
        <p:spPr>
          <a:xfrm>
            <a:off x="701040" y="5750345"/>
            <a:ext cx="5608200" cy="4704600"/>
          </a:xfrm>
          <a:prstGeom prst="rect">
            <a:avLst/>
          </a:prstGeom>
          <a:noFill/>
          <a:ln>
            <a:noFill/>
          </a:ln>
        </p:spPr>
        <p:txBody>
          <a:bodyPr anchorCtr="0" anchor="t" bIns="46400" lIns="92825" spcFirstLastPara="1" rIns="92825" wrap="square" tIns="46400">
            <a:noAutofit/>
          </a:bodyPr>
          <a:lstStyle/>
          <a:p>
            <a:pPr indent="0" lvl="0" marL="0" marR="0" rtl="0" algn="l">
              <a:lnSpc>
                <a:spcPct val="100000"/>
              </a:lnSpc>
              <a:spcBef>
                <a:spcPts val="0"/>
              </a:spcBef>
              <a:spcAft>
                <a:spcPts val="0"/>
              </a:spcAft>
              <a:buClr>
                <a:schemeClr val="dk1"/>
              </a:buClr>
              <a:buSzPts val="1200"/>
              <a:buFont typeface="Calibri"/>
              <a:buNone/>
            </a:pPr>
            <a:r>
              <a:rPr lang="en"/>
              <a:t>Cloud is critical to success by bringing </a:t>
            </a:r>
            <a:br>
              <a:rPr lang="en"/>
            </a:br>
            <a:br>
              <a:rPr lang="en"/>
            </a:br>
            <a:r>
              <a:rPr lang="en"/>
              <a:t>The new cloud economy has us facing some new realities in the IT world:</a:t>
            </a:r>
            <a:endParaRPr/>
          </a:p>
          <a:p>
            <a:pPr indent="0" lvl="0" marL="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Traditional procurement silos have broken down, buying is decentralized, and it’s only getting more so</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Cloud adoption, once the purview of CTOs and the location of science-fair projects now represents MATERIAL and substantial costs for many companies, and it’s only growing</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What you buy in the cloud is variable, it changes month to month, day to day, minute to minute. It’s not predictable, and it’s hard to forecast well using traditional methods. And with over 1M Cloud SKUs out there, it’s only getting more complex.</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
              <a:t>In a cloud world of vast supply, plentiful options and few constraints on your spending, inefficiency is inevitable. But all businesses must focus on efficiency, and need the information to create it. Further, macroeconomic pressures – elections, Brexit, and the coming economic downturn (eventually there will be one) – require even more ruthless efficiency measures.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Inefficiency becomes a target on IT’s back (very important) in a downturn.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Luckily, there’s also a new operating model for the cloud to help address these realities. </a:t>
            </a:r>
            <a:endParaRPr/>
          </a:p>
          <a:p>
            <a:pPr indent="0" lvl="0" marL="0" rtl="0" algn="l">
              <a:spcBef>
                <a:spcPts val="0"/>
              </a:spcBef>
              <a:spcAft>
                <a:spcPts val="0"/>
              </a:spcAft>
              <a:buNone/>
            </a:pPr>
            <a:r>
              <a:t/>
            </a:r>
            <a:endParaRPr/>
          </a:p>
        </p:txBody>
      </p:sp>
      <p:sp>
        <p:nvSpPr>
          <p:cNvPr id="2008" name="Google Shape;2008;gf9faefb254_4_1:notes"/>
          <p:cNvSpPr txBox="1"/>
          <p:nvPr>
            <p:ph idx="12" type="sldNum"/>
          </p:nvPr>
        </p:nvSpPr>
        <p:spPr>
          <a:xfrm>
            <a:off x="3970938" y="11349257"/>
            <a:ext cx="3037800" cy="599700"/>
          </a:xfrm>
          <a:prstGeom prst="rect">
            <a:avLst/>
          </a:prstGeom>
          <a:noFill/>
          <a:ln>
            <a:noFill/>
          </a:ln>
        </p:spPr>
        <p:txBody>
          <a:bodyPr anchorCtr="0" anchor="b" bIns="46400" lIns="92825" spcFirstLastPara="1" rIns="92825" wrap="square" tIns="464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113b080777e_3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3" name="Google Shape;2023;g113b080777e_3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2"/>
              </a:buClr>
              <a:buSzPts val="1400"/>
              <a:buChar char="●"/>
            </a:pPr>
            <a:r>
              <a:t/>
            </a:r>
            <a:endParaRPr sz="1400">
              <a:solidFill>
                <a:schemeClr val="dk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f462fd4073_13_479: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f462fd4073_13_479: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g12dc8a8cf4e_0_192: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48" name="Google Shape;2048;g12dc8a8cf4e_0_192: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g12dc8a8cf4e_0_591: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55" name="Google Shape;2055;g12dc8a8cf4e_0_591: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Kim - in crawl phase but went big, 15-20 people. Depends on company approach: build vs buy approach for talent. Fluctuating regularly.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d4deeb248b_0_707:notes"/>
          <p:cNvSpPr/>
          <p:nvPr>
            <p:ph idx="2" type="sldImg"/>
          </p:nvPr>
        </p:nvSpPr>
        <p:spPr>
          <a:xfrm>
            <a:off x="381300" y="132159"/>
            <a:ext cx="6096000" cy="660900"/>
          </a:xfrm>
          <a:custGeom>
            <a:rect b="b" l="l" r="r" t="t"/>
            <a:pathLst>
              <a:path extrusionOk="0" h="120000" w="120000">
                <a:moveTo>
                  <a:pt x="0" y="0"/>
                </a:moveTo>
                <a:lnTo>
                  <a:pt x="120000" y="0"/>
                </a:lnTo>
                <a:lnTo>
                  <a:pt x="120000" y="120000"/>
                </a:lnTo>
                <a:lnTo>
                  <a:pt x="0" y="120000"/>
                </a:lnTo>
                <a:close/>
              </a:path>
            </a:pathLst>
          </a:custGeom>
        </p:spPr>
      </p:sp>
      <p:sp>
        <p:nvSpPr>
          <p:cNvPr id="2077" name="Google Shape;2077;gd4deeb248b_0_707:notes"/>
          <p:cNvSpPr txBox="1"/>
          <p:nvPr>
            <p:ph idx="1" type="body"/>
          </p:nvPr>
        </p:nvSpPr>
        <p:spPr>
          <a:xfrm>
            <a:off x="685800" y="837009"/>
            <a:ext cx="5486400" cy="7929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Font typeface="Roboto"/>
              <a:buAutoNum type="arabicPeriod"/>
            </a:pPr>
            <a:r>
              <a:rPr lang="en" sz="1800">
                <a:solidFill>
                  <a:srgbClr val="595959"/>
                </a:solidFill>
                <a:latin typeface="Roboto"/>
                <a:ea typeface="Roboto"/>
                <a:cs typeface="Roboto"/>
                <a:sym typeface="Roboto"/>
              </a:rPr>
              <a:t>Getting engineers to take action on cost optimization” is the clear winner here-- it’s a challenge all FinOps teams seem to face. Other big challenges include allocating shared and unallocated costs, forecasting variable spend, aligning tech and finance teams, reporting on container costs, and reducing waste.</a:t>
            </a:r>
            <a:endParaRPr sz="1800">
              <a:solidFill>
                <a:srgbClr val="595959"/>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g110941ef29c_1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5" name="Google Shape;2085;g110941ef29c_1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2"/>
                </a:solidFill>
              </a:rPr>
              <a:t>The FinOps Framework describes the</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en" sz="1400">
                <a:solidFill>
                  <a:schemeClr val="dk2"/>
                </a:solidFill>
              </a:rPr>
              <a:t>Principles that drive our FinOps practices</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en" sz="1400">
                <a:solidFill>
                  <a:schemeClr val="dk2"/>
                </a:solidFill>
              </a:rPr>
              <a:t>The Personas that FinOps must support as stakeholders</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en" sz="1400">
                <a:solidFill>
                  <a:schemeClr val="dk2"/>
                </a:solidFill>
              </a:rPr>
              <a:t>The best practices and process models that allow us to accomplish this</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en" sz="1400">
                <a:solidFill>
                  <a:schemeClr val="dk2"/>
                </a:solidFill>
              </a:rPr>
              <a:t>And the Domains of activity we will have to perform in our FinOps practice</a:t>
            </a:r>
            <a:endParaRPr sz="1400">
              <a:solidFill>
                <a:schemeClr val="dk2"/>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2"/>
              </a:solidFill>
            </a:endParaRPr>
          </a:p>
          <a:p>
            <a:pPr indent="0" lvl="0" marL="0" rtl="0" algn="l">
              <a:spcBef>
                <a:spcPts val="0"/>
              </a:spcBef>
              <a:spcAft>
                <a:spcPts val="0"/>
              </a:spcAft>
              <a:buClr>
                <a:schemeClr val="dk1"/>
              </a:buClr>
              <a:buSzPts val="1100"/>
              <a:buFont typeface="Arial"/>
              <a:buNone/>
            </a:pPr>
            <a:r>
              <a:rPr lang="en">
                <a:solidFill>
                  <a:schemeClr val="dk1"/>
                </a:solidFill>
              </a:rPr>
              <a:t>You May have heard the Framework called the FinOps Capability Model, or the FinOps Function model previously.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Updated beginning in Fall 2021, will continue to be modified as time goes on, but is largely stable as of January 2022.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2"/>
                </a:solidFill>
              </a:rPr>
              <a:t>FinOps practitioners will perform activities in each of these domains as they build a FinOps team and drive the cultural change that FinOps brings into their organizations.</a:t>
            </a:r>
            <a:endParaRPr sz="1400">
              <a:solidFill>
                <a:schemeClr val="dk2"/>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2"/>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2"/>
                </a:solidFill>
              </a:rPr>
              <a:t>There are Capabilities within each Domain that describe the detailed activities that a </a:t>
            </a:r>
            <a:endParaRPr sz="1400">
              <a:solidFill>
                <a:schemeClr val="dk2"/>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2"/>
              </a:solidFill>
            </a:endParaRPr>
          </a:p>
          <a:p>
            <a:pPr indent="0" lvl="0" marL="0" rtl="0" algn="l">
              <a:lnSpc>
                <a:spcPct val="115000"/>
              </a:lnSpc>
              <a:spcBef>
                <a:spcPts val="0"/>
              </a:spcBef>
              <a:spcAft>
                <a:spcPts val="0"/>
              </a:spcAft>
              <a:buSzPts val="1100"/>
              <a:buNone/>
            </a:pPr>
            <a:r>
              <a:t/>
            </a:r>
            <a:endParaRPr sz="1400">
              <a:solidFill>
                <a:schemeClr val="dk2"/>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3.png"/><Relationship Id="rId3" Type="http://schemas.openxmlformats.org/officeDocument/2006/relationships/image" Target="../media/image5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13.png"/><Relationship Id="rId3" Type="http://schemas.openxmlformats.org/officeDocument/2006/relationships/image" Target="../media/image9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1.png"/><Relationship Id="rId3" Type="http://schemas.openxmlformats.org/officeDocument/2006/relationships/image" Target="../media/image9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5.png"/><Relationship Id="rId3" Type="http://schemas.openxmlformats.org/officeDocument/2006/relationships/image" Target="../media/image10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3.png"/><Relationship Id="rId3" Type="http://schemas.openxmlformats.org/officeDocument/2006/relationships/image" Target="../media/image10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4.jp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8.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3.png"/><Relationship Id="rId3" Type="http://schemas.openxmlformats.org/officeDocument/2006/relationships/image" Target="../media/image5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3.png"/><Relationship Id="rId3" Type="http://schemas.openxmlformats.org/officeDocument/2006/relationships/image" Target="../media/image9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1.png"/><Relationship Id="rId3" Type="http://schemas.openxmlformats.org/officeDocument/2006/relationships/image" Target="../media/image9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5.png"/><Relationship Id="rId3" Type="http://schemas.openxmlformats.org/officeDocument/2006/relationships/image" Target="../media/image10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3.png"/><Relationship Id="rId3" Type="http://schemas.openxmlformats.org/officeDocument/2006/relationships/image" Target="../media/image53.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13.png"/><Relationship Id="rId3" Type="http://schemas.openxmlformats.org/officeDocument/2006/relationships/image" Target="../media/image97.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1.png"/><Relationship Id="rId3" Type="http://schemas.openxmlformats.org/officeDocument/2006/relationships/image" Target="../media/image94.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5.png"/><Relationship Id="rId3" Type="http://schemas.openxmlformats.org/officeDocument/2006/relationships/image" Target="../media/image10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3.png"/><Relationship Id="rId3" Type="http://schemas.openxmlformats.org/officeDocument/2006/relationships/image" Target="../media/image100.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9.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9.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4.jp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8.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8.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s://www.finops.org/introduction/how-to-use/" TargetMode="Externa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4.jp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3.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2.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8.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3.png"/><Relationship Id="rId3" Type="http://schemas.openxmlformats.org/officeDocument/2006/relationships/image" Target="../media/image53.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3.png"/><Relationship Id="rId3" Type="http://schemas.openxmlformats.org/officeDocument/2006/relationships/image" Target="../media/image97.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1.png"/><Relationship Id="rId3" Type="http://schemas.openxmlformats.org/officeDocument/2006/relationships/image" Target="../media/image94.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5.png"/><Relationship Id="rId3" Type="http://schemas.openxmlformats.org/officeDocument/2006/relationships/image" Target="../media/image10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3.png"/><Relationship Id="rId3" Type="http://schemas.openxmlformats.org/officeDocument/2006/relationships/image" Target="../media/image100.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1.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1.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1.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9.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9.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4.jp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2.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3.pn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8.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13.png"/><Relationship Id="rId3" Type="http://schemas.openxmlformats.org/officeDocument/2006/relationships/image" Target="../media/image53.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1.png"/><Relationship Id="rId3" Type="http://schemas.openxmlformats.org/officeDocument/2006/relationships/image" Target="../media/image94.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95.png"/><Relationship Id="rId3" Type="http://schemas.openxmlformats.org/officeDocument/2006/relationships/image" Target="../media/image104.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3.png"/><Relationship Id="rId3" Type="http://schemas.openxmlformats.org/officeDocument/2006/relationships/image" Target="../media/image100.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4.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pn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09.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9.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4.jp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3.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83.png"/></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85.jp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04.jpg"/><Relationship Id="rId3" Type="http://schemas.openxmlformats.org/officeDocument/2006/relationships/image" Target="../media/image289.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04.jpg"/><Relationship Id="rId3" Type="http://schemas.openxmlformats.org/officeDocument/2006/relationships/image" Target="../media/image28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91.png"/><Relationship Id="rId3" Type="http://schemas.openxmlformats.org/officeDocument/2006/relationships/image" Target="../media/image288.png"/></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2.png"/></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png"/></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pn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13.jpg"/><Relationship Id="rId3" Type="http://schemas.openxmlformats.org/officeDocument/2006/relationships/image" Target="../media/image30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hyperlink" Target="https://www.finops.org/introduction/how-to-use/"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3.png"/><Relationship Id="rId3" Type="http://schemas.openxmlformats.org/officeDocument/2006/relationships/image" Target="../media/image5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3.png"/><Relationship Id="rId3"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hyperlink" Target="https://www.finops.org/introduction/how-to-use/"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0" y="0"/>
            <a:ext cx="3176576" cy="1175700"/>
          </a:xfrm>
          <a:prstGeom prst="rect">
            <a:avLst/>
          </a:prstGeom>
          <a:noFill/>
          <a:ln>
            <a:noFill/>
          </a:ln>
        </p:spPr>
      </p:pic>
      <p:pic>
        <p:nvPicPr>
          <p:cNvPr id="14" name="Google Shape;14;p2"/>
          <p:cNvPicPr preferRelativeResize="0"/>
          <p:nvPr/>
        </p:nvPicPr>
        <p:blipFill>
          <a:blip r:embed="rId3">
            <a:alphaModFix/>
          </a:blip>
          <a:stretch>
            <a:fillRect/>
          </a:stretch>
        </p:blipFill>
        <p:spPr>
          <a:xfrm>
            <a:off x="5615225" y="4350900"/>
            <a:ext cx="3528776" cy="792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8" name="Shape 58"/>
        <p:cNvGrpSpPr/>
        <p:nvPr/>
      </p:nvGrpSpPr>
      <p:grpSpPr>
        <a:xfrm>
          <a:off x="0" y="0"/>
          <a:ext cx="0" cy="0"/>
          <a:chOff x="0" y="0"/>
          <a:chExt cx="0" cy="0"/>
        </a:xfrm>
      </p:grpSpPr>
      <p:sp>
        <p:nvSpPr>
          <p:cNvPr id="59" name="Google Shape;59;p11"/>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1" name="Google Shape;61;p11"/>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62" name="Google Shape;62;p11"/>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7" name="Shape 567"/>
        <p:cNvGrpSpPr/>
        <p:nvPr/>
      </p:nvGrpSpPr>
      <p:grpSpPr>
        <a:xfrm>
          <a:off x="0" y="0"/>
          <a:ext cx="0" cy="0"/>
          <a:chOff x="0" y="0"/>
          <a:chExt cx="0" cy="0"/>
        </a:xfrm>
      </p:grpSpPr>
      <p:sp>
        <p:nvSpPr>
          <p:cNvPr id="568" name="Google Shape;568;p104"/>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69" name="Google Shape;569;p10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70" name="Google Shape;570;p104"/>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571" name="Google Shape;571;p104"/>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572" name="Shape 572"/>
        <p:cNvGrpSpPr/>
        <p:nvPr/>
      </p:nvGrpSpPr>
      <p:grpSpPr>
        <a:xfrm>
          <a:off x="0" y="0"/>
          <a:ext cx="0" cy="0"/>
          <a:chOff x="0" y="0"/>
          <a:chExt cx="0" cy="0"/>
        </a:xfrm>
      </p:grpSpPr>
      <p:sp>
        <p:nvSpPr>
          <p:cNvPr id="573" name="Google Shape;573;p105"/>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574" name="Google Shape;574;p105"/>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575" name="Google Shape;575;p105"/>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576" name="Shape 576"/>
        <p:cNvGrpSpPr/>
        <p:nvPr/>
      </p:nvGrpSpPr>
      <p:grpSpPr>
        <a:xfrm>
          <a:off x="0" y="0"/>
          <a:ext cx="0" cy="0"/>
          <a:chOff x="0" y="0"/>
          <a:chExt cx="0" cy="0"/>
        </a:xfrm>
      </p:grpSpPr>
      <p:pic>
        <p:nvPicPr>
          <p:cNvPr id="577" name="Google Shape;577;p106"/>
          <p:cNvPicPr preferRelativeResize="0"/>
          <p:nvPr/>
        </p:nvPicPr>
        <p:blipFill>
          <a:blip r:embed="rId2">
            <a:alphaModFix/>
          </a:blip>
          <a:stretch>
            <a:fillRect/>
          </a:stretch>
        </p:blipFill>
        <p:spPr>
          <a:xfrm>
            <a:off x="0" y="4"/>
            <a:ext cx="9144000" cy="5143495"/>
          </a:xfrm>
          <a:prstGeom prst="rect">
            <a:avLst/>
          </a:prstGeom>
          <a:noFill/>
          <a:ln>
            <a:noFill/>
          </a:ln>
        </p:spPr>
      </p:pic>
      <p:sp>
        <p:nvSpPr>
          <p:cNvPr id="578" name="Google Shape;578;p106"/>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579" name="Google Shape;579;p10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580" name="Google Shape;580;p106"/>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581" name="Shape 581"/>
        <p:cNvGrpSpPr/>
        <p:nvPr/>
      </p:nvGrpSpPr>
      <p:grpSpPr>
        <a:xfrm>
          <a:off x="0" y="0"/>
          <a:ext cx="0" cy="0"/>
          <a:chOff x="0" y="0"/>
          <a:chExt cx="0" cy="0"/>
        </a:xfrm>
      </p:grpSpPr>
      <p:pic>
        <p:nvPicPr>
          <p:cNvPr id="582" name="Google Shape;582;p107"/>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583" name="Google Shape;583;p107"/>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584" name="Google Shape;584;p107"/>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585" name="Google Shape;585;p107"/>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586" name="Google Shape;586;p107"/>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7" name="Shape 587"/>
        <p:cNvGrpSpPr/>
        <p:nvPr/>
      </p:nvGrpSpPr>
      <p:grpSpPr>
        <a:xfrm>
          <a:off x="0" y="0"/>
          <a:ext cx="0" cy="0"/>
          <a:chOff x="0" y="0"/>
          <a:chExt cx="0" cy="0"/>
        </a:xfrm>
      </p:grpSpPr>
      <p:sp>
        <p:nvSpPr>
          <p:cNvPr id="588" name="Google Shape;588;p108"/>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9" name="Google Shape;589;p108"/>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590" name="Google Shape;590;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1" name="Google Shape;591;p108"/>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592" name="Shape 592"/>
        <p:cNvGrpSpPr/>
        <p:nvPr/>
      </p:nvGrpSpPr>
      <p:grpSpPr>
        <a:xfrm>
          <a:off x="0" y="0"/>
          <a:ext cx="0" cy="0"/>
          <a:chOff x="0" y="0"/>
          <a:chExt cx="0" cy="0"/>
        </a:xfrm>
      </p:grpSpPr>
      <p:sp>
        <p:nvSpPr>
          <p:cNvPr id="593" name="Google Shape;593;p109"/>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4" name="Google Shape;594;p10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595" name="Google Shape;595;p109"/>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596" name="Google Shape;596;p109"/>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597" name="Shape 597"/>
        <p:cNvGrpSpPr/>
        <p:nvPr/>
      </p:nvGrpSpPr>
      <p:grpSpPr>
        <a:xfrm>
          <a:off x="0" y="0"/>
          <a:ext cx="0" cy="0"/>
          <a:chOff x="0" y="0"/>
          <a:chExt cx="0" cy="0"/>
        </a:xfrm>
      </p:grpSpPr>
      <p:sp>
        <p:nvSpPr>
          <p:cNvPr id="598" name="Google Shape;598;p110"/>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9" name="Google Shape;599;p110"/>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600" name="Google Shape;600;p110"/>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601" name="Google Shape;601;p110"/>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602" name="Shape 602"/>
        <p:cNvGrpSpPr/>
        <p:nvPr/>
      </p:nvGrpSpPr>
      <p:grpSpPr>
        <a:xfrm>
          <a:off x="0" y="0"/>
          <a:ext cx="0" cy="0"/>
          <a:chOff x="0" y="0"/>
          <a:chExt cx="0" cy="0"/>
        </a:xfrm>
      </p:grpSpPr>
      <p:pic>
        <p:nvPicPr>
          <p:cNvPr id="603" name="Google Shape;603;p111"/>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604" name="Google Shape;604;p111"/>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5" name="Google Shape;605;p111"/>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606" name="Google Shape;606;p111"/>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607" name="Shape 607"/>
        <p:cNvGrpSpPr/>
        <p:nvPr/>
      </p:nvGrpSpPr>
      <p:grpSpPr>
        <a:xfrm>
          <a:off x="0" y="0"/>
          <a:ext cx="0" cy="0"/>
          <a:chOff x="0" y="0"/>
          <a:chExt cx="0" cy="0"/>
        </a:xfrm>
      </p:grpSpPr>
      <p:pic>
        <p:nvPicPr>
          <p:cNvPr id="608" name="Google Shape;608;p112"/>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609" name="Google Shape;609;p11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0" name="Google Shape;610;p11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611" name="Google Shape;611;p112"/>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612" name="Shape 612"/>
        <p:cNvGrpSpPr/>
        <p:nvPr/>
      </p:nvGrpSpPr>
      <p:grpSpPr>
        <a:xfrm>
          <a:off x="0" y="0"/>
          <a:ext cx="0" cy="0"/>
          <a:chOff x="0" y="0"/>
          <a:chExt cx="0" cy="0"/>
        </a:xfrm>
      </p:grpSpPr>
      <p:pic>
        <p:nvPicPr>
          <p:cNvPr id="613" name="Google Shape;613;p113"/>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614" name="Google Shape;614;p113"/>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5" name="Google Shape;615;p113"/>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616" name="Google Shape;616;p113"/>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63" name="Shape 63"/>
        <p:cNvGrpSpPr/>
        <p:nvPr/>
      </p:nvGrpSpPr>
      <p:grpSpPr>
        <a:xfrm>
          <a:off x="0" y="0"/>
          <a:ext cx="0" cy="0"/>
          <a:chOff x="0" y="0"/>
          <a:chExt cx="0" cy="0"/>
        </a:xfrm>
      </p:grpSpPr>
      <p:sp>
        <p:nvSpPr>
          <p:cNvPr id="64" name="Google Shape;64;p1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6" name="Google Shape;66;p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67" name="Google Shape;67;p12"/>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68" name="Google Shape;68;p12"/>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617" name="Shape 617"/>
        <p:cNvGrpSpPr/>
        <p:nvPr/>
      </p:nvGrpSpPr>
      <p:grpSpPr>
        <a:xfrm>
          <a:off x="0" y="0"/>
          <a:ext cx="0" cy="0"/>
          <a:chOff x="0" y="0"/>
          <a:chExt cx="0" cy="0"/>
        </a:xfrm>
      </p:grpSpPr>
      <p:sp>
        <p:nvSpPr>
          <p:cNvPr id="618" name="Google Shape;618;p11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9" name="Google Shape;619;p11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20" name="Google Shape;620;p11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621" name="Shape 621"/>
        <p:cNvGrpSpPr/>
        <p:nvPr/>
      </p:nvGrpSpPr>
      <p:grpSpPr>
        <a:xfrm>
          <a:off x="0" y="0"/>
          <a:ext cx="0" cy="0"/>
          <a:chOff x="0" y="0"/>
          <a:chExt cx="0" cy="0"/>
        </a:xfrm>
      </p:grpSpPr>
      <p:pic>
        <p:nvPicPr>
          <p:cNvPr id="622" name="Google Shape;622;p11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623" name="Google Shape;623;p11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624" name="Google Shape;624;p115"/>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625" name="Google Shape;625;p115"/>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626" name="Google Shape;626;p115"/>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627" name="Shape 627"/>
        <p:cNvGrpSpPr/>
        <p:nvPr/>
      </p:nvGrpSpPr>
      <p:grpSpPr>
        <a:xfrm>
          <a:off x="0" y="0"/>
          <a:ext cx="0" cy="0"/>
          <a:chOff x="0" y="0"/>
          <a:chExt cx="0" cy="0"/>
        </a:xfrm>
      </p:grpSpPr>
      <p:sp>
        <p:nvSpPr>
          <p:cNvPr id="628" name="Google Shape;628;p116"/>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9" name="Google Shape;629;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30" name="Google Shape;630;p11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631" name="Google Shape;631;p116"/>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632" name="Shape 632"/>
        <p:cNvGrpSpPr/>
        <p:nvPr/>
      </p:nvGrpSpPr>
      <p:grpSpPr>
        <a:xfrm>
          <a:off x="0" y="0"/>
          <a:ext cx="0" cy="0"/>
          <a:chOff x="0" y="0"/>
          <a:chExt cx="0" cy="0"/>
        </a:xfrm>
      </p:grpSpPr>
      <p:sp>
        <p:nvSpPr>
          <p:cNvPr id="633" name="Google Shape;633;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634" name="Google Shape;634;p1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635" name="Google Shape;635;p1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636" name="Google Shape;636;p1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637" name="Google Shape;637;p117"/>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638" name="Shape 638"/>
        <p:cNvGrpSpPr/>
        <p:nvPr/>
      </p:nvGrpSpPr>
      <p:grpSpPr>
        <a:xfrm>
          <a:off x="0" y="0"/>
          <a:ext cx="0" cy="0"/>
          <a:chOff x="0" y="0"/>
          <a:chExt cx="0" cy="0"/>
        </a:xfrm>
      </p:grpSpPr>
      <p:sp>
        <p:nvSpPr>
          <p:cNvPr id="639" name="Google Shape;639;p1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640" name="Google Shape;640;p1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641" name="Google Shape;641;p1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642" name="Google Shape;642;p118"/>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643" name="Shape 643"/>
        <p:cNvGrpSpPr/>
        <p:nvPr/>
      </p:nvGrpSpPr>
      <p:grpSpPr>
        <a:xfrm>
          <a:off x="0" y="0"/>
          <a:ext cx="0" cy="0"/>
          <a:chOff x="0" y="0"/>
          <a:chExt cx="0" cy="0"/>
        </a:xfrm>
      </p:grpSpPr>
      <p:sp>
        <p:nvSpPr>
          <p:cNvPr id="644" name="Google Shape;644;p119"/>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45" name="Google Shape;645;p1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6" name="Google Shape;646;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7" name="Shape 647"/>
        <p:cNvGrpSpPr/>
        <p:nvPr/>
      </p:nvGrpSpPr>
      <p:grpSpPr>
        <a:xfrm>
          <a:off x="0" y="0"/>
          <a:ext cx="0" cy="0"/>
          <a:chOff x="0" y="0"/>
          <a:chExt cx="0" cy="0"/>
        </a:xfrm>
      </p:grpSpPr>
      <p:sp>
        <p:nvSpPr>
          <p:cNvPr id="648" name="Google Shape;648;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649" name="Shape 649"/>
        <p:cNvGrpSpPr/>
        <p:nvPr/>
      </p:nvGrpSpPr>
      <p:grpSpPr>
        <a:xfrm>
          <a:off x="0" y="0"/>
          <a:ext cx="0" cy="0"/>
          <a:chOff x="0" y="0"/>
          <a:chExt cx="0" cy="0"/>
        </a:xfrm>
      </p:grpSpPr>
      <p:sp>
        <p:nvSpPr>
          <p:cNvPr id="650" name="Google Shape;650;p1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1" name="Google Shape;651;p1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52" name="Google Shape;652;p1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3" name="Google Shape;653;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4" name="Google Shape;654;p1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655" name="Shape 655"/>
        <p:cNvGrpSpPr/>
        <p:nvPr/>
      </p:nvGrpSpPr>
      <p:grpSpPr>
        <a:xfrm>
          <a:off x="0" y="0"/>
          <a:ext cx="0" cy="0"/>
          <a:chOff x="0" y="0"/>
          <a:chExt cx="0" cy="0"/>
        </a:xfrm>
      </p:grpSpPr>
      <p:sp>
        <p:nvSpPr>
          <p:cNvPr id="656" name="Google Shape;656;p122"/>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57" name="Google Shape;657;p122"/>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658" name="Google Shape;658;p122"/>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659" name="Shape 659"/>
        <p:cNvGrpSpPr/>
        <p:nvPr/>
      </p:nvGrpSpPr>
      <p:grpSpPr>
        <a:xfrm>
          <a:off x="0" y="0"/>
          <a:ext cx="0" cy="0"/>
          <a:chOff x="0" y="0"/>
          <a:chExt cx="0" cy="0"/>
        </a:xfrm>
      </p:grpSpPr>
      <p:sp>
        <p:nvSpPr>
          <p:cNvPr id="660" name="Google Shape;660;p123"/>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61" name="Google Shape;661;p123"/>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662" name="Google Shape;662;p123"/>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663" name="Google Shape;663;p123"/>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sp>
        <p:nvSpPr>
          <p:cNvPr id="70" name="Google Shape;70;p1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1" name="Google Shape;71;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13"/>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73" name="Google Shape;73;p1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74" name="Google Shape;74;p13"/>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664" name="Shape 664"/>
        <p:cNvGrpSpPr/>
        <p:nvPr/>
      </p:nvGrpSpPr>
      <p:grpSpPr>
        <a:xfrm>
          <a:off x="0" y="0"/>
          <a:ext cx="0" cy="0"/>
          <a:chOff x="0" y="0"/>
          <a:chExt cx="0" cy="0"/>
        </a:xfrm>
      </p:grpSpPr>
      <p:sp>
        <p:nvSpPr>
          <p:cNvPr id="665" name="Google Shape;665;p124"/>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66" name="Google Shape;666;p124"/>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667" name="Google Shape;667;p124"/>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668" name="Google Shape;668;p124"/>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669" name="Shape 669"/>
        <p:cNvGrpSpPr/>
        <p:nvPr/>
      </p:nvGrpSpPr>
      <p:grpSpPr>
        <a:xfrm>
          <a:off x="0" y="0"/>
          <a:ext cx="0" cy="0"/>
          <a:chOff x="0" y="0"/>
          <a:chExt cx="0" cy="0"/>
        </a:xfrm>
      </p:grpSpPr>
      <p:sp>
        <p:nvSpPr>
          <p:cNvPr id="670" name="Google Shape;670;p125"/>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671" name="Google Shape;671;p125"/>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672" name="Google Shape;672;p125"/>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673" name="Google Shape;673;p125"/>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_1_light  ">
  <p:cSld name="2_Break_1_light  ">
    <p:bg>
      <p:bgPr>
        <a:solidFill>
          <a:schemeClr val="lt1"/>
        </a:solidFill>
      </p:bgPr>
    </p:bg>
    <p:spTree>
      <p:nvGrpSpPr>
        <p:cNvPr id="674" name="Shape 674"/>
        <p:cNvGrpSpPr/>
        <p:nvPr/>
      </p:nvGrpSpPr>
      <p:grpSpPr>
        <a:xfrm>
          <a:off x="0" y="0"/>
          <a:ext cx="0" cy="0"/>
          <a:chOff x="0" y="0"/>
          <a:chExt cx="0" cy="0"/>
        </a:xfrm>
      </p:grpSpPr>
      <p:sp>
        <p:nvSpPr>
          <p:cNvPr id="675" name="Google Shape;675;p126"/>
          <p:cNvSpPr/>
          <p:nvPr>
            <p:ph idx="2" type="pic"/>
          </p:nvPr>
        </p:nvSpPr>
        <p:spPr>
          <a:xfrm>
            <a:off x="0" y="1"/>
            <a:ext cx="9144000" cy="5143500"/>
          </a:xfrm>
          <a:prstGeom prst="rect">
            <a:avLst/>
          </a:prstGeom>
          <a:solidFill>
            <a:srgbClr val="F2F2F2"/>
          </a:solidFill>
          <a:ln>
            <a:noFill/>
          </a:ln>
        </p:spPr>
      </p:sp>
      <p:sp>
        <p:nvSpPr>
          <p:cNvPr id="676" name="Google Shape;676;p126"/>
          <p:cNvSpPr txBox="1"/>
          <p:nvPr>
            <p:ph idx="1" type="body"/>
          </p:nvPr>
        </p:nvSpPr>
        <p:spPr>
          <a:xfrm>
            <a:off x="0" y="-1"/>
            <a:ext cx="9144000" cy="5143500"/>
          </a:xfrm>
          <a:prstGeom prst="rect">
            <a:avLst/>
          </a:prstGeom>
          <a:solidFill>
            <a:schemeClr val="lt1">
              <a:alpha val="80000"/>
            </a:schemeClr>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677" name="Google Shape;677;p126"/>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b="0" i="0" sz="900" u="none" cap="none" strike="noStrike">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678" name="Google Shape;678;p126"/>
          <p:cNvSpPr txBox="1"/>
          <p:nvPr>
            <p:ph type="title"/>
          </p:nvPr>
        </p:nvSpPr>
        <p:spPr>
          <a:xfrm>
            <a:off x="251222" y="1501010"/>
            <a:ext cx="8641500" cy="1070700"/>
          </a:xfrm>
          <a:prstGeom prst="rect">
            <a:avLst/>
          </a:prstGeom>
          <a:noFill/>
          <a:ln>
            <a:noFill/>
          </a:ln>
        </p:spPr>
        <p:txBody>
          <a:bodyPr anchorCtr="0" anchor="b" bIns="34275" lIns="0" spcFirstLastPara="1" rIns="68575" wrap="square" tIns="34275">
            <a:noAutofit/>
          </a:bodyPr>
          <a:lstStyle>
            <a:lvl1pPr lvl="0" marR="0" rtl="0" algn="ctr">
              <a:lnSpc>
                <a:spcPct val="90000"/>
              </a:lnSpc>
              <a:spcBef>
                <a:spcPts val="0"/>
              </a:spcBef>
              <a:spcAft>
                <a:spcPts val="0"/>
              </a:spcAft>
              <a:buClr>
                <a:schemeClr val="accent1"/>
              </a:buClr>
              <a:buSzPts val="4500"/>
              <a:buFont typeface="Montserrat"/>
              <a:buNone/>
              <a:defRPr b="1" i="0" sz="45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679" name="Google Shape;679;p126"/>
          <p:cNvSpPr txBox="1"/>
          <p:nvPr>
            <p:ph idx="3" type="subTitle"/>
          </p:nvPr>
        </p:nvSpPr>
        <p:spPr>
          <a:xfrm>
            <a:off x="251223" y="2674190"/>
            <a:ext cx="8641500" cy="355500"/>
          </a:xfrm>
          <a:prstGeom prst="rect">
            <a:avLst/>
          </a:prstGeom>
          <a:noFill/>
          <a:ln>
            <a:noFill/>
          </a:ln>
        </p:spPr>
        <p:txBody>
          <a:bodyPr anchorCtr="0" anchor="t" bIns="34275" lIns="0" spcFirstLastPara="1" rIns="68575" wrap="square" tIns="34275">
            <a:noAutofit/>
          </a:bodyPr>
          <a:lstStyle>
            <a:lvl1pPr lvl="0" marR="0" rtl="0" algn="ctr">
              <a:lnSpc>
                <a:spcPct val="150000"/>
              </a:lnSpc>
              <a:spcBef>
                <a:spcPts val="0"/>
              </a:spcBef>
              <a:spcAft>
                <a:spcPts val="0"/>
              </a:spcAft>
              <a:buClr>
                <a:schemeClr val="accent1"/>
              </a:buClr>
              <a:buSzPts val="900"/>
              <a:buFont typeface="Arial"/>
              <a:buNone/>
              <a:defRPr b="0" i="0" sz="900" u="none" cap="none" strike="noStrike">
                <a:solidFill>
                  <a:schemeClr val="accent3"/>
                </a:solidFill>
                <a:latin typeface="Montserrat"/>
                <a:ea typeface="Montserrat"/>
                <a:cs typeface="Montserrat"/>
                <a:sym typeface="Montserrat"/>
              </a:defRPr>
            </a:lvl1pPr>
            <a:lvl2pPr lvl="1" marR="0" rtl="0" algn="ctr">
              <a:lnSpc>
                <a:spcPct val="100000"/>
              </a:lnSpc>
              <a:spcBef>
                <a:spcPts val="500"/>
              </a:spcBef>
              <a:spcAft>
                <a:spcPts val="0"/>
              </a:spcAft>
              <a:buClr>
                <a:schemeClr val="accent1"/>
              </a:buClr>
              <a:buSzPts val="1100"/>
              <a:buFont typeface="Arial"/>
              <a:buNone/>
              <a:defRPr b="0" i="0" sz="1200" u="none" cap="none" strike="noStrike">
                <a:solidFill>
                  <a:srgbClr val="8F8F8F"/>
                </a:solidFill>
                <a:latin typeface="Montserrat"/>
                <a:ea typeface="Montserrat"/>
                <a:cs typeface="Montserrat"/>
                <a:sym typeface="Montserrat"/>
              </a:defRPr>
            </a:lvl2pPr>
            <a:lvl3pPr lvl="2" marR="0" rtl="0" algn="ctr">
              <a:lnSpc>
                <a:spcPct val="100000"/>
              </a:lnSpc>
              <a:spcBef>
                <a:spcPts val="500"/>
              </a:spcBef>
              <a:spcAft>
                <a:spcPts val="0"/>
              </a:spcAft>
              <a:buClr>
                <a:schemeClr val="accent1"/>
              </a:buClr>
              <a:buSzPts val="900"/>
              <a:buFont typeface="Arial"/>
              <a:buNone/>
              <a:defRPr b="0" i="0" sz="1100" u="none" cap="none" strike="noStrike">
                <a:solidFill>
                  <a:srgbClr val="8F8F8F"/>
                </a:solidFill>
                <a:latin typeface="Montserrat"/>
                <a:ea typeface="Montserrat"/>
                <a:cs typeface="Montserrat"/>
                <a:sym typeface="Montserrat"/>
              </a:defRPr>
            </a:lvl3pPr>
            <a:lvl4pPr lvl="3" marR="0" rtl="0" algn="ctr">
              <a:lnSpc>
                <a:spcPct val="100000"/>
              </a:lnSpc>
              <a:spcBef>
                <a:spcPts val="500"/>
              </a:spcBef>
              <a:spcAft>
                <a:spcPts val="0"/>
              </a:spcAft>
              <a:buClr>
                <a:schemeClr val="accent1"/>
              </a:buClr>
              <a:buSzPts val="800"/>
              <a:buFont typeface="Arial"/>
              <a:buNone/>
              <a:defRPr b="0" i="0" sz="900" u="none" cap="none" strike="noStrike">
                <a:solidFill>
                  <a:srgbClr val="8F8F8F"/>
                </a:solidFill>
                <a:latin typeface="Montserrat"/>
                <a:ea typeface="Montserrat"/>
                <a:cs typeface="Montserrat"/>
                <a:sym typeface="Montserrat"/>
              </a:defRPr>
            </a:lvl4pPr>
            <a:lvl5pPr lvl="4" marR="0" rtl="0" algn="ctr">
              <a:lnSpc>
                <a:spcPct val="100000"/>
              </a:lnSpc>
              <a:spcBef>
                <a:spcPts val="500"/>
              </a:spcBef>
              <a:spcAft>
                <a:spcPts val="0"/>
              </a:spcAft>
              <a:buClr>
                <a:schemeClr val="accent1"/>
              </a:buClr>
              <a:buSzPts val="700"/>
              <a:buFont typeface="Arial"/>
              <a:buNone/>
              <a:defRPr b="0" i="0" sz="800" u="none" cap="none" strike="noStrike">
                <a:solidFill>
                  <a:srgbClr val="8F8F8F"/>
                </a:solidFill>
                <a:latin typeface="Montserrat"/>
                <a:ea typeface="Montserrat"/>
                <a:cs typeface="Montserrat"/>
                <a:sym typeface="Montserrat"/>
              </a:defRPr>
            </a:lvl5pPr>
            <a:lvl6pPr lvl="5" marR="0" rtl="0" algn="ctr">
              <a:spcBef>
                <a:spcPts val="5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6pPr>
            <a:lvl7pPr lvl="6"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7pPr>
            <a:lvl8pPr lvl="7"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8pPr>
            <a:lvl9pPr lvl="8" marR="0" rtl="0" algn="ctr">
              <a:spcBef>
                <a:spcPts val="1200"/>
              </a:spcBef>
              <a:spcAft>
                <a:spcPts val="120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9pPr>
          </a:lstStyle>
          <a:p/>
        </p:txBody>
      </p:sp>
      <p:sp>
        <p:nvSpPr>
          <p:cNvPr id="680" name="Google Shape;680;p126"/>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u="none" cap="none" strike="noStrike">
                <a:solidFill>
                  <a:schemeClr val="dk1"/>
                </a:solidFill>
                <a:latin typeface="Montserrat"/>
                <a:ea typeface="Montserrat"/>
                <a:cs typeface="Montserrat"/>
                <a:sym typeface="Montserrat"/>
              </a:defRPr>
            </a:lvl1pPr>
            <a:lvl2pPr indent="0" lvl="1" marL="0" marR="0" rtl="0" algn="r">
              <a:spcBef>
                <a:spcPts val="0"/>
              </a:spcBef>
              <a:buNone/>
              <a:defRPr b="0" i="0" sz="900" u="none" cap="none" strike="noStrike">
                <a:solidFill>
                  <a:schemeClr val="dk1"/>
                </a:solidFill>
                <a:latin typeface="Montserrat"/>
                <a:ea typeface="Montserrat"/>
                <a:cs typeface="Montserrat"/>
                <a:sym typeface="Montserrat"/>
              </a:defRPr>
            </a:lvl2pPr>
            <a:lvl3pPr indent="0" lvl="2" marL="0" marR="0" rtl="0" algn="r">
              <a:spcBef>
                <a:spcPts val="0"/>
              </a:spcBef>
              <a:buNone/>
              <a:defRPr b="0" i="0" sz="900" u="none" cap="none" strike="noStrike">
                <a:solidFill>
                  <a:schemeClr val="dk1"/>
                </a:solidFill>
                <a:latin typeface="Montserrat"/>
                <a:ea typeface="Montserrat"/>
                <a:cs typeface="Montserrat"/>
                <a:sym typeface="Montserrat"/>
              </a:defRPr>
            </a:lvl3pPr>
            <a:lvl4pPr indent="0" lvl="3" marL="0" marR="0" rtl="0" algn="r">
              <a:spcBef>
                <a:spcPts val="0"/>
              </a:spcBef>
              <a:buNone/>
              <a:defRPr b="0" i="0" sz="900" u="none" cap="none" strike="noStrike">
                <a:solidFill>
                  <a:schemeClr val="dk1"/>
                </a:solidFill>
                <a:latin typeface="Montserrat"/>
                <a:ea typeface="Montserrat"/>
                <a:cs typeface="Montserrat"/>
                <a:sym typeface="Montserrat"/>
              </a:defRPr>
            </a:lvl4pPr>
            <a:lvl5pPr indent="0" lvl="4" marL="0" marR="0" rtl="0" algn="r">
              <a:spcBef>
                <a:spcPts val="0"/>
              </a:spcBef>
              <a:buNone/>
              <a:defRPr b="0" i="0" sz="900" u="none" cap="none" strike="noStrike">
                <a:solidFill>
                  <a:schemeClr val="dk1"/>
                </a:solidFill>
                <a:latin typeface="Montserrat"/>
                <a:ea typeface="Montserrat"/>
                <a:cs typeface="Montserrat"/>
                <a:sym typeface="Montserrat"/>
              </a:defRPr>
            </a:lvl5pPr>
            <a:lvl6pPr indent="0" lvl="5" marL="0" marR="0" rtl="0" algn="r">
              <a:spcBef>
                <a:spcPts val="0"/>
              </a:spcBef>
              <a:buNone/>
              <a:defRPr b="0" i="0" sz="900" u="none" cap="none" strike="noStrike">
                <a:solidFill>
                  <a:schemeClr val="dk1"/>
                </a:solidFill>
                <a:latin typeface="Montserrat"/>
                <a:ea typeface="Montserrat"/>
                <a:cs typeface="Montserrat"/>
                <a:sym typeface="Montserrat"/>
              </a:defRPr>
            </a:lvl6pPr>
            <a:lvl7pPr indent="0" lvl="6" marL="0" marR="0" rtl="0" algn="r">
              <a:spcBef>
                <a:spcPts val="0"/>
              </a:spcBef>
              <a:buNone/>
              <a:defRPr b="0" i="0" sz="900" u="none" cap="none" strike="noStrike">
                <a:solidFill>
                  <a:schemeClr val="dk1"/>
                </a:solidFill>
                <a:latin typeface="Montserrat"/>
                <a:ea typeface="Montserrat"/>
                <a:cs typeface="Montserrat"/>
                <a:sym typeface="Montserrat"/>
              </a:defRPr>
            </a:lvl7pPr>
            <a:lvl8pPr indent="0" lvl="7" marL="0" marR="0" rtl="0" algn="r">
              <a:spcBef>
                <a:spcPts val="0"/>
              </a:spcBef>
              <a:buNone/>
              <a:defRPr b="0" i="0" sz="900" u="none" cap="none" strike="noStrike">
                <a:solidFill>
                  <a:schemeClr val="dk1"/>
                </a:solidFill>
                <a:latin typeface="Montserrat"/>
                <a:ea typeface="Montserrat"/>
                <a:cs typeface="Montserrat"/>
                <a:sym typeface="Montserrat"/>
              </a:defRPr>
            </a:lvl8pPr>
            <a:lvl9pPr indent="0" lvl="8" marL="0" marR="0" rtl="0" algn="r">
              <a:spcBef>
                <a:spcPts val="0"/>
              </a:spcBef>
              <a:buNone/>
              <a:defRPr b="0" i="0" sz="9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681" name="Google Shape;681;p126"/>
          <p:cNvSpPr txBox="1"/>
          <p:nvPr>
            <p:ph idx="4" type="body"/>
          </p:nvPr>
        </p:nvSpPr>
        <p:spPr>
          <a:xfrm>
            <a:off x="251766" y="4807620"/>
            <a:ext cx="1080000" cy="1998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28600" lvl="1" marL="914400" marR="0" rtl="0" algn="l">
              <a:lnSpc>
                <a:spcPct val="100000"/>
              </a:lnSpc>
              <a:spcBef>
                <a:spcPts val="500"/>
              </a:spcBef>
              <a:spcAft>
                <a:spcPts val="0"/>
              </a:spcAft>
              <a:buClr>
                <a:schemeClr val="accent1"/>
              </a:buClr>
              <a:buSzPts val="11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500"/>
              </a:spcBef>
              <a:spcAft>
                <a:spcPts val="0"/>
              </a:spcAft>
              <a:buClr>
                <a:schemeClr val="accent1"/>
              </a:buClr>
              <a:buSzPts val="900"/>
              <a:buFont typeface="Arial"/>
              <a:buNone/>
              <a:defRPr b="0" i="0" sz="11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500"/>
              </a:spcBef>
              <a:spcAft>
                <a:spcPts val="0"/>
              </a:spcAft>
              <a:buClr>
                <a:schemeClr val="accent1"/>
              </a:buClr>
              <a:buSzPts val="800"/>
              <a:buFont typeface="Arial"/>
              <a:buNone/>
              <a:defRPr b="0" i="0" sz="9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500"/>
              </a:spcBef>
              <a:spcAft>
                <a:spcPts val="0"/>
              </a:spcAft>
              <a:buClr>
                <a:schemeClr val="accent1"/>
              </a:buClr>
              <a:buSzPts val="700"/>
              <a:buFont typeface="Arial"/>
              <a:buNone/>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682" name="Google Shape;682;p126"/>
          <p:cNvSpPr txBox="1"/>
          <p:nvPr>
            <p:ph idx="5" type="body"/>
          </p:nvPr>
        </p:nvSpPr>
        <p:spPr>
          <a:xfrm>
            <a:off x="251222" y="3759995"/>
            <a:ext cx="8641500" cy="432300"/>
          </a:xfrm>
          <a:prstGeom prst="rect">
            <a:avLst/>
          </a:prstGeom>
          <a:noFill/>
          <a:ln>
            <a:noFill/>
          </a:ln>
        </p:spPr>
        <p:txBody>
          <a:bodyPr anchorCtr="0" anchor="ctr" bIns="34275" lIns="0" spcFirstLastPara="1" rIns="68575" wrap="square" tIns="34275">
            <a:noAutofit/>
          </a:bodyPr>
          <a:lstStyle>
            <a:lvl1pPr indent="-228600" lvl="0" marL="457200" marR="0" rtl="0" algn="ctr">
              <a:lnSpc>
                <a:spcPct val="100000"/>
              </a:lnSpc>
              <a:spcBef>
                <a:spcPts val="300"/>
              </a:spcBef>
              <a:spcAft>
                <a:spcPts val="0"/>
              </a:spcAft>
              <a:buClr>
                <a:schemeClr val="accent1"/>
              </a:buClr>
              <a:buSzPts val="800"/>
              <a:buFont typeface="Arial"/>
              <a:buNone/>
              <a:defRPr b="0" i="0" sz="8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rgbClr val="8F8F8F"/>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rgbClr val="8F8F8F"/>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rgbClr val="8F8F8F"/>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rgbClr val="8F8F8F"/>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Bullets     ">
  <p:cSld name="Text/Bullets     ">
    <p:bg>
      <p:bgPr>
        <a:solidFill>
          <a:schemeClr val="lt1"/>
        </a:solidFill>
      </p:bgPr>
    </p:bg>
    <p:spTree>
      <p:nvGrpSpPr>
        <p:cNvPr id="683" name="Shape 683"/>
        <p:cNvGrpSpPr/>
        <p:nvPr/>
      </p:nvGrpSpPr>
      <p:grpSpPr>
        <a:xfrm>
          <a:off x="0" y="0"/>
          <a:ext cx="0" cy="0"/>
          <a:chOff x="0" y="0"/>
          <a:chExt cx="0" cy="0"/>
        </a:xfrm>
      </p:grpSpPr>
      <p:sp>
        <p:nvSpPr>
          <p:cNvPr id="684" name="Google Shape;684;p127"/>
          <p:cNvSpPr txBox="1"/>
          <p:nvPr>
            <p:ph type="title"/>
          </p:nvPr>
        </p:nvSpPr>
        <p:spPr>
          <a:xfrm>
            <a:off x="252534" y="141685"/>
            <a:ext cx="8640300" cy="441600"/>
          </a:xfrm>
          <a:prstGeom prst="rect">
            <a:avLst/>
          </a:prstGeom>
          <a:noFill/>
          <a:ln>
            <a:noFill/>
          </a:ln>
        </p:spPr>
        <p:txBody>
          <a:bodyPr anchorCtr="0" anchor="t" bIns="54000" lIns="54000" spcFirstLastPara="1" rIns="54000" wrap="square" tIns="54000">
            <a:spAutoFit/>
          </a:bodyPr>
          <a:lstStyle>
            <a:lvl1pPr lvl="0" marR="0" rtl="0" algn="l">
              <a:lnSpc>
                <a:spcPct val="90000"/>
              </a:lnSpc>
              <a:spcBef>
                <a:spcPts val="0"/>
              </a:spcBef>
              <a:spcAft>
                <a:spcPts val="0"/>
              </a:spcAft>
              <a:buClr>
                <a:schemeClr val="accent1"/>
              </a:buClr>
              <a:buSzPts val="2400"/>
              <a:buFont typeface="Montserrat"/>
              <a:buNone/>
              <a:defRPr b="1" i="0" sz="24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685" name="Google Shape;685;p127"/>
          <p:cNvSpPr txBox="1"/>
          <p:nvPr>
            <p:ph idx="1" type="body"/>
          </p:nvPr>
        </p:nvSpPr>
        <p:spPr>
          <a:xfrm>
            <a:off x="251221" y="654148"/>
            <a:ext cx="8641500" cy="3953400"/>
          </a:xfrm>
          <a:prstGeom prst="rect">
            <a:avLst/>
          </a:prstGeom>
          <a:noFill/>
          <a:ln>
            <a:noFill/>
          </a:ln>
        </p:spPr>
        <p:txBody>
          <a:bodyPr anchorCtr="0" anchor="t" bIns="54000" lIns="54000" spcFirstLastPara="1" rIns="54000" wrap="square" tIns="54000">
            <a:noAutofit/>
          </a:bodyPr>
          <a:lstStyle>
            <a:lvl1pPr indent="-317500" lvl="0" marL="457200" marR="0" rtl="0" algn="l">
              <a:lnSpc>
                <a:spcPct val="100000"/>
              </a:lnSpc>
              <a:spcBef>
                <a:spcPts val="300"/>
              </a:spcBef>
              <a:spcAft>
                <a:spcPts val="0"/>
              </a:spcAft>
              <a:buClr>
                <a:schemeClr val="accent1"/>
              </a:buClr>
              <a:buSzPts val="1400"/>
              <a:buFont typeface="Arial"/>
              <a:buChar char="•"/>
              <a:defRPr b="0" i="0" sz="14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686" name="Google Shape;686;p127"/>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sz="900">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pic>
        <p:nvPicPr>
          <p:cNvPr id="687" name="Google Shape;687;p127"/>
          <p:cNvPicPr preferRelativeResize="0"/>
          <p:nvPr/>
        </p:nvPicPr>
        <p:blipFill rotWithShape="1">
          <a:blip r:embed="rId2">
            <a:alphaModFix/>
          </a:blip>
          <a:srcRect b="0" l="0" r="0" t="0"/>
          <a:stretch/>
        </p:blipFill>
        <p:spPr>
          <a:xfrm>
            <a:off x="252014" y="4807666"/>
            <a:ext cx="1079504" cy="200788"/>
          </a:xfrm>
          <a:prstGeom prst="rect">
            <a:avLst/>
          </a:prstGeom>
          <a:noFill/>
          <a:ln>
            <a:noFill/>
          </a:ln>
        </p:spPr>
      </p:pic>
      <p:sp>
        <p:nvSpPr>
          <p:cNvPr id="688" name="Google Shape;688;p127"/>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a:solidFill>
                  <a:schemeClr val="dk1"/>
                </a:solidFill>
                <a:latin typeface="Montserrat"/>
                <a:ea typeface="Montserrat"/>
                <a:cs typeface="Montserrat"/>
                <a:sym typeface="Montserrat"/>
              </a:defRPr>
            </a:lvl1pPr>
            <a:lvl2pPr indent="0" lvl="1" marL="0" marR="0" rtl="0" algn="r">
              <a:spcBef>
                <a:spcPts val="0"/>
              </a:spcBef>
              <a:buNone/>
              <a:defRPr b="0" i="0" sz="900">
                <a:solidFill>
                  <a:schemeClr val="dk1"/>
                </a:solidFill>
                <a:latin typeface="Montserrat"/>
                <a:ea typeface="Montserrat"/>
                <a:cs typeface="Montserrat"/>
                <a:sym typeface="Montserrat"/>
              </a:defRPr>
            </a:lvl2pPr>
            <a:lvl3pPr indent="0" lvl="2" marL="0" marR="0" rtl="0" algn="r">
              <a:spcBef>
                <a:spcPts val="0"/>
              </a:spcBef>
              <a:buNone/>
              <a:defRPr b="0" i="0" sz="900">
                <a:solidFill>
                  <a:schemeClr val="dk1"/>
                </a:solidFill>
                <a:latin typeface="Montserrat"/>
                <a:ea typeface="Montserrat"/>
                <a:cs typeface="Montserrat"/>
                <a:sym typeface="Montserrat"/>
              </a:defRPr>
            </a:lvl3pPr>
            <a:lvl4pPr indent="0" lvl="3" marL="0" marR="0" rtl="0" algn="r">
              <a:spcBef>
                <a:spcPts val="0"/>
              </a:spcBef>
              <a:buNone/>
              <a:defRPr b="0" i="0" sz="900">
                <a:solidFill>
                  <a:schemeClr val="dk1"/>
                </a:solidFill>
                <a:latin typeface="Montserrat"/>
                <a:ea typeface="Montserrat"/>
                <a:cs typeface="Montserrat"/>
                <a:sym typeface="Montserrat"/>
              </a:defRPr>
            </a:lvl4pPr>
            <a:lvl5pPr indent="0" lvl="4" marL="0" marR="0" rtl="0" algn="r">
              <a:spcBef>
                <a:spcPts val="0"/>
              </a:spcBef>
              <a:buNone/>
              <a:defRPr b="0" i="0" sz="900">
                <a:solidFill>
                  <a:schemeClr val="dk1"/>
                </a:solidFill>
                <a:latin typeface="Montserrat"/>
                <a:ea typeface="Montserrat"/>
                <a:cs typeface="Montserrat"/>
                <a:sym typeface="Montserrat"/>
              </a:defRPr>
            </a:lvl5pPr>
            <a:lvl6pPr indent="0" lvl="5" marL="0" marR="0" rtl="0" algn="r">
              <a:spcBef>
                <a:spcPts val="0"/>
              </a:spcBef>
              <a:buNone/>
              <a:defRPr b="0" i="0" sz="900">
                <a:solidFill>
                  <a:schemeClr val="dk1"/>
                </a:solidFill>
                <a:latin typeface="Montserrat"/>
                <a:ea typeface="Montserrat"/>
                <a:cs typeface="Montserrat"/>
                <a:sym typeface="Montserrat"/>
              </a:defRPr>
            </a:lvl6pPr>
            <a:lvl7pPr indent="0" lvl="6" marL="0" marR="0" rtl="0" algn="r">
              <a:spcBef>
                <a:spcPts val="0"/>
              </a:spcBef>
              <a:buNone/>
              <a:defRPr b="0" i="0" sz="900">
                <a:solidFill>
                  <a:schemeClr val="dk1"/>
                </a:solidFill>
                <a:latin typeface="Montserrat"/>
                <a:ea typeface="Montserrat"/>
                <a:cs typeface="Montserrat"/>
                <a:sym typeface="Montserrat"/>
              </a:defRPr>
            </a:lvl7pPr>
            <a:lvl8pPr indent="0" lvl="7" marL="0" marR="0" rtl="0" algn="r">
              <a:spcBef>
                <a:spcPts val="0"/>
              </a:spcBef>
              <a:buNone/>
              <a:defRPr b="0" i="0" sz="900">
                <a:solidFill>
                  <a:schemeClr val="dk1"/>
                </a:solidFill>
                <a:latin typeface="Montserrat"/>
                <a:ea typeface="Montserrat"/>
                <a:cs typeface="Montserrat"/>
                <a:sym typeface="Montserrat"/>
              </a:defRPr>
            </a:lvl8pPr>
            <a:lvl9pPr indent="0" lvl="8" marL="0" marR="0" rtl="0" algn="r">
              <a:spcBef>
                <a:spcPts val="0"/>
              </a:spcBef>
              <a:buNone/>
              <a:defRPr b="0" i="0" sz="9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78">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689" name="Shape 689"/>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Photo">
  <p:cSld name="Title and Content w/Photo">
    <p:spTree>
      <p:nvGrpSpPr>
        <p:cNvPr id="690" name="Shape 690"/>
        <p:cNvGrpSpPr/>
        <p:nvPr/>
      </p:nvGrpSpPr>
      <p:grpSpPr>
        <a:xfrm>
          <a:off x="0" y="0"/>
          <a:ext cx="0" cy="0"/>
          <a:chOff x="0" y="0"/>
          <a:chExt cx="0" cy="0"/>
        </a:xfrm>
      </p:grpSpPr>
      <p:sp>
        <p:nvSpPr>
          <p:cNvPr id="691" name="Google Shape;691;p1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2" name="Google Shape;692;p1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1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94" name="Google Shape;694;p129"/>
          <p:cNvSpPr txBox="1"/>
          <p:nvPr>
            <p:ph idx="1" type="body"/>
          </p:nvPr>
        </p:nvSpPr>
        <p:spPr>
          <a:xfrm>
            <a:off x="180974" y="1082278"/>
            <a:ext cx="5486400" cy="3530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695" name="Google Shape;695;p129"/>
          <p:cNvSpPr/>
          <p:nvPr>
            <p:ph idx="2" type="pic"/>
          </p:nvPr>
        </p:nvSpPr>
        <p:spPr>
          <a:xfrm>
            <a:off x="5899189" y="1082278"/>
            <a:ext cx="3086100" cy="3086100"/>
          </a:xfrm>
          <a:prstGeom prst="rect">
            <a:avLst/>
          </a:prstGeom>
          <a:noFill/>
          <a:ln>
            <a:noFill/>
          </a:ln>
        </p:spPr>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696" name="Shape 696"/>
        <p:cNvGrpSpPr/>
        <p:nvPr/>
      </p:nvGrpSpPr>
      <p:grpSpPr>
        <a:xfrm>
          <a:off x="0" y="0"/>
          <a:ext cx="0" cy="0"/>
          <a:chOff x="0" y="0"/>
          <a:chExt cx="0" cy="0"/>
        </a:xfrm>
      </p:grpSpPr>
      <p:sp>
        <p:nvSpPr>
          <p:cNvPr id="697" name="Google Shape;697;p130"/>
          <p:cNvSpPr txBox="1"/>
          <p:nvPr>
            <p:ph type="title"/>
          </p:nvPr>
        </p:nvSpPr>
        <p:spPr>
          <a:xfrm>
            <a:off x="1306286" y="163285"/>
            <a:ext cx="6421200" cy="12846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698" name="Google Shape;698;p130"/>
          <p:cNvSpPr txBox="1"/>
          <p:nvPr>
            <p:ph idx="1" type="body"/>
          </p:nvPr>
        </p:nvSpPr>
        <p:spPr>
          <a:xfrm>
            <a:off x="508000" y="1620442"/>
            <a:ext cx="7219500" cy="29106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800"/>
              </a:spcBef>
              <a:spcAft>
                <a:spcPts val="0"/>
              </a:spcAft>
              <a:buClr>
                <a:srgbClr val="262626"/>
              </a:buClr>
              <a:buSzPts val="1100"/>
              <a:buFont typeface="Noto Sans Symbols"/>
              <a:buChar char="▶"/>
              <a:defRPr b="0" i="0" sz="1400" u="none" cap="none" strike="noStrike">
                <a:solidFill>
                  <a:srgbClr val="262626"/>
                </a:solidFill>
                <a:latin typeface="Arial"/>
                <a:ea typeface="Arial"/>
                <a:cs typeface="Arial"/>
                <a:sym typeface="Arial"/>
              </a:defRPr>
            </a:lvl1pPr>
            <a:lvl2pPr indent="-292100" lvl="1" marL="914400" marR="0" rtl="0" algn="l">
              <a:lnSpc>
                <a:spcPct val="100000"/>
              </a:lnSpc>
              <a:spcBef>
                <a:spcPts val="800"/>
              </a:spcBef>
              <a:spcAft>
                <a:spcPts val="0"/>
              </a:spcAft>
              <a:buClr>
                <a:srgbClr val="262626"/>
              </a:buClr>
              <a:buSzPts val="1000"/>
              <a:buFont typeface="Noto Sans Symbols"/>
              <a:buChar char="▶"/>
              <a:defRPr b="0" i="0" sz="1200" u="none" cap="none" strike="noStrike">
                <a:solidFill>
                  <a:srgbClr val="262626"/>
                </a:solidFill>
                <a:latin typeface="Arial"/>
                <a:ea typeface="Arial"/>
                <a:cs typeface="Arial"/>
                <a:sym typeface="Arial"/>
              </a:defRPr>
            </a:lvl2pPr>
            <a:lvl3pPr indent="-279400" lvl="2" marL="1371600" marR="0" rtl="0" algn="l">
              <a:lnSpc>
                <a:spcPct val="100000"/>
              </a:lnSpc>
              <a:spcBef>
                <a:spcPts val="800"/>
              </a:spcBef>
              <a:spcAft>
                <a:spcPts val="0"/>
              </a:spcAft>
              <a:buClr>
                <a:srgbClr val="262626"/>
              </a:buClr>
              <a:buSzPts val="800"/>
              <a:buFont typeface="Noto Sans Symbols"/>
              <a:buChar char="▶"/>
              <a:defRPr b="0" i="0" sz="1100" u="none" cap="none" strike="noStrike">
                <a:solidFill>
                  <a:srgbClr val="262626"/>
                </a:solidFill>
                <a:latin typeface="Arial"/>
                <a:ea typeface="Arial"/>
                <a:cs typeface="Arial"/>
                <a:sym typeface="Arial"/>
              </a:defRPr>
            </a:lvl3pPr>
            <a:lvl4pPr indent="-273050" lvl="3" marL="18288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4pPr>
            <a:lvl5pPr indent="-273050" lvl="4" marL="22860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99" name="Shape 699"/>
        <p:cNvGrpSpPr/>
        <p:nvPr/>
      </p:nvGrpSpPr>
      <p:grpSpPr>
        <a:xfrm>
          <a:off x="0" y="0"/>
          <a:ext cx="0" cy="0"/>
          <a:chOff x="0" y="0"/>
          <a:chExt cx="0" cy="0"/>
        </a:xfrm>
      </p:grpSpPr>
      <p:sp>
        <p:nvSpPr>
          <p:cNvPr id="700" name="Google Shape;700;p131"/>
          <p:cNvSpPr txBox="1"/>
          <p:nvPr>
            <p:ph type="title"/>
          </p:nvPr>
        </p:nvSpPr>
        <p:spPr>
          <a:xfrm>
            <a:off x="1306285" y="163285"/>
            <a:ext cx="5043600" cy="9813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pic>
        <p:nvPicPr>
          <p:cNvPr id="701" name="Google Shape;701;p131"/>
          <p:cNvPicPr preferRelativeResize="0"/>
          <p:nvPr/>
        </p:nvPicPr>
        <p:blipFill>
          <a:blip r:embed="rId2">
            <a:alphaModFix amt="17000"/>
          </a:blip>
          <a:stretch>
            <a:fillRect/>
          </a:stretch>
        </p:blipFill>
        <p:spPr>
          <a:xfrm>
            <a:off x="-1143000" y="0"/>
            <a:ext cx="10286975" cy="51435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702" name="Shape 702"/>
        <p:cNvGrpSpPr/>
        <p:nvPr/>
      </p:nvGrpSpPr>
      <p:grpSpPr>
        <a:xfrm>
          <a:off x="0" y="0"/>
          <a:ext cx="0" cy="0"/>
          <a:chOff x="0" y="0"/>
          <a:chExt cx="0" cy="0"/>
        </a:xfrm>
      </p:grpSpPr>
      <p:pic>
        <p:nvPicPr>
          <p:cNvPr id="703" name="Google Shape;703;p132"/>
          <p:cNvPicPr preferRelativeResize="0"/>
          <p:nvPr/>
        </p:nvPicPr>
        <p:blipFill rotWithShape="1">
          <a:blip r:embed="rId2">
            <a:alphaModFix amt="23000"/>
          </a:blip>
          <a:srcRect b="0" l="0" r="16749" t="0"/>
          <a:stretch/>
        </p:blipFill>
        <p:spPr>
          <a:xfrm>
            <a:off x="1531752" y="0"/>
            <a:ext cx="7612248" cy="5143500"/>
          </a:xfrm>
          <a:prstGeom prst="rect">
            <a:avLst/>
          </a:prstGeom>
          <a:noFill/>
          <a:ln>
            <a:noFill/>
          </a:ln>
        </p:spPr>
      </p:pic>
      <p:sp>
        <p:nvSpPr>
          <p:cNvPr id="704" name="Google Shape;704;p132"/>
          <p:cNvSpPr/>
          <p:nvPr/>
        </p:nvSpPr>
        <p:spPr>
          <a:xfrm>
            <a:off x="1531751" y="0"/>
            <a:ext cx="5283300" cy="5143500"/>
          </a:xfrm>
          <a:prstGeom prst="rect">
            <a:avLst/>
          </a:prstGeom>
          <a:gradFill>
            <a:gsLst>
              <a:gs pos="0">
                <a:schemeClr val="lt1"/>
              </a:gs>
              <a:gs pos="50000">
                <a:schemeClr val="lt1"/>
              </a:gs>
              <a:gs pos="86000">
                <a:srgbClr val="FFFFFF"/>
              </a:gs>
              <a:gs pos="100000">
                <a:srgbClr val="FFFFFF">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705" name="Google Shape;705;p132"/>
          <p:cNvSpPr txBox="1"/>
          <p:nvPr>
            <p:ph type="title"/>
          </p:nvPr>
        </p:nvSpPr>
        <p:spPr>
          <a:xfrm>
            <a:off x="1282850" y="290456"/>
            <a:ext cx="6444600" cy="115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706" name="Google Shape;706;p132"/>
          <p:cNvSpPr/>
          <p:nvPr/>
        </p:nvSpPr>
        <p:spPr>
          <a:xfrm>
            <a:off x="1300856" y="0"/>
            <a:ext cx="4335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
    <p:bg>
      <p:bgPr>
        <a:solidFill>
          <a:srgbClr val="2F3F4E"/>
        </a:solidFill>
      </p:bgPr>
    </p:bg>
    <p:spTree>
      <p:nvGrpSpPr>
        <p:cNvPr id="707" name="Shape 707"/>
        <p:cNvGrpSpPr/>
        <p:nvPr/>
      </p:nvGrpSpPr>
      <p:grpSpPr>
        <a:xfrm>
          <a:off x="0" y="0"/>
          <a:ext cx="0" cy="0"/>
          <a:chOff x="0" y="0"/>
          <a:chExt cx="0" cy="0"/>
        </a:xfrm>
      </p:grpSpPr>
      <p:sp>
        <p:nvSpPr>
          <p:cNvPr id="708" name="Google Shape;708;p1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09" name="Google Shape;709;p133"/>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710" name="Google Shape;710;p133"/>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711" name="Google Shape;711;p133"/>
          <p:cNvSpPr txBox="1"/>
          <p:nvPr>
            <p:ph type="ctrTitle"/>
          </p:nvPr>
        </p:nvSpPr>
        <p:spPr>
          <a:xfrm>
            <a:off x="927600" y="2818600"/>
            <a:ext cx="7324200" cy="6522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712" name="Google Shape;712;p133"/>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FA382"/>
        </a:solidFill>
      </p:bgPr>
    </p:bg>
    <p:spTree>
      <p:nvGrpSpPr>
        <p:cNvPr id="75" name="Shape 75"/>
        <p:cNvGrpSpPr/>
        <p:nvPr/>
      </p:nvGrpSpPr>
      <p:grpSpPr>
        <a:xfrm>
          <a:off x="0" y="0"/>
          <a:ext cx="0" cy="0"/>
          <a:chOff x="0" y="0"/>
          <a:chExt cx="0" cy="0"/>
        </a:xfrm>
      </p:grpSpPr>
      <p:sp>
        <p:nvSpPr>
          <p:cNvPr id="76" name="Google Shape;76;p1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7" name="Google Shape;77;p1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718" name="Shape 718"/>
        <p:cNvGrpSpPr/>
        <p:nvPr/>
      </p:nvGrpSpPr>
      <p:grpSpPr>
        <a:xfrm>
          <a:off x="0" y="0"/>
          <a:ext cx="0" cy="0"/>
          <a:chOff x="0" y="0"/>
          <a:chExt cx="0" cy="0"/>
        </a:xfrm>
      </p:grpSpPr>
      <p:sp>
        <p:nvSpPr>
          <p:cNvPr id="719" name="Google Shape;719;p13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20" name="Google Shape;720;p13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721" name="Google Shape;721;p135"/>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722" name="Google Shape;722;p135"/>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723" name="Google Shape;723;p135"/>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724" name="Shape 724"/>
        <p:cNvGrpSpPr/>
        <p:nvPr/>
      </p:nvGrpSpPr>
      <p:grpSpPr>
        <a:xfrm>
          <a:off x="0" y="0"/>
          <a:ext cx="0" cy="0"/>
          <a:chOff x="0" y="0"/>
          <a:chExt cx="0" cy="0"/>
        </a:xfrm>
      </p:grpSpPr>
      <p:sp>
        <p:nvSpPr>
          <p:cNvPr id="725" name="Google Shape;725;p136"/>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26" name="Google Shape;726;p136"/>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27" name="Google Shape;727;p13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28" name="Google Shape;728;p13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729" name="Google Shape;729;p136"/>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730" name="Shape 730"/>
        <p:cNvGrpSpPr/>
        <p:nvPr/>
      </p:nvGrpSpPr>
      <p:grpSpPr>
        <a:xfrm>
          <a:off x="0" y="0"/>
          <a:ext cx="0" cy="0"/>
          <a:chOff x="0" y="0"/>
          <a:chExt cx="0" cy="0"/>
        </a:xfrm>
      </p:grpSpPr>
      <p:sp>
        <p:nvSpPr>
          <p:cNvPr id="731" name="Google Shape;731;p137"/>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32" name="Google Shape;732;p137"/>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33" name="Google Shape;733;p13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34" name="Google Shape;734;p137"/>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735" name="Google Shape;735;p137"/>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736" name="Shape 736"/>
        <p:cNvGrpSpPr/>
        <p:nvPr/>
      </p:nvGrpSpPr>
      <p:grpSpPr>
        <a:xfrm>
          <a:off x="0" y="0"/>
          <a:ext cx="0" cy="0"/>
          <a:chOff x="0" y="0"/>
          <a:chExt cx="0" cy="0"/>
        </a:xfrm>
      </p:grpSpPr>
      <p:pic>
        <p:nvPicPr>
          <p:cNvPr id="737" name="Google Shape;737;p138"/>
          <p:cNvPicPr preferRelativeResize="0"/>
          <p:nvPr/>
        </p:nvPicPr>
        <p:blipFill>
          <a:blip r:embed="rId2">
            <a:alphaModFix/>
          </a:blip>
          <a:stretch>
            <a:fillRect/>
          </a:stretch>
        </p:blipFill>
        <p:spPr>
          <a:xfrm>
            <a:off x="0" y="0"/>
            <a:ext cx="1653601" cy="985049"/>
          </a:xfrm>
          <a:prstGeom prst="rect">
            <a:avLst/>
          </a:prstGeom>
          <a:noFill/>
          <a:ln>
            <a:noFill/>
          </a:ln>
        </p:spPr>
      </p:pic>
      <p:sp>
        <p:nvSpPr>
          <p:cNvPr id="738" name="Google Shape;738;p13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39" name="Google Shape;739;p138"/>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740" name="Google Shape;740;p138"/>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41" name="Google Shape;741;p138"/>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742" name="Shape 742"/>
        <p:cNvGrpSpPr/>
        <p:nvPr/>
      </p:nvGrpSpPr>
      <p:grpSpPr>
        <a:xfrm>
          <a:off x="0" y="0"/>
          <a:ext cx="0" cy="0"/>
          <a:chOff x="0" y="0"/>
          <a:chExt cx="0" cy="0"/>
        </a:xfrm>
      </p:grpSpPr>
      <p:pic>
        <p:nvPicPr>
          <p:cNvPr id="743" name="Google Shape;743;p139"/>
          <p:cNvPicPr preferRelativeResize="0"/>
          <p:nvPr/>
        </p:nvPicPr>
        <p:blipFill>
          <a:blip r:embed="rId2">
            <a:alphaModFix/>
          </a:blip>
          <a:stretch>
            <a:fillRect/>
          </a:stretch>
        </p:blipFill>
        <p:spPr>
          <a:xfrm>
            <a:off x="0" y="0"/>
            <a:ext cx="1653601" cy="985049"/>
          </a:xfrm>
          <a:prstGeom prst="rect">
            <a:avLst/>
          </a:prstGeom>
          <a:noFill/>
          <a:ln>
            <a:noFill/>
          </a:ln>
        </p:spPr>
      </p:pic>
      <p:sp>
        <p:nvSpPr>
          <p:cNvPr id="744" name="Google Shape;744;p13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45" name="Google Shape;745;p139"/>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746" name="Google Shape;746;p139"/>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47" name="Google Shape;747;p139"/>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748" name="Shape 748"/>
        <p:cNvGrpSpPr/>
        <p:nvPr/>
      </p:nvGrpSpPr>
      <p:grpSpPr>
        <a:xfrm>
          <a:off x="0" y="0"/>
          <a:ext cx="0" cy="0"/>
          <a:chOff x="0" y="0"/>
          <a:chExt cx="0" cy="0"/>
        </a:xfrm>
      </p:grpSpPr>
      <p:sp>
        <p:nvSpPr>
          <p:cNvPr id="749" name="Google Shape;749;p140"/>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750" name="Google Shape;750;p14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51" name="Google Shape;751;p140"/>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752" name="Google Shape;752;p140"/>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753" name="Shape 753"/>
        <p:cNvGrpSpPr/>
        <p:nvPr/>
      </p:nvGrpSpPr>
      <p:grpSpPr>
        <a:xfrm>
          <a:off x="0" y="0"/>
          <a:ext cx="0" cy="0"/>
          <a:chOff x="0" y="0"/>
          <a:chExt cx="0" cy="0"/>
        </a:xfrm>
      </p:grpSpPr>
      <p:sp>
        <p:nvSpPr>
          <p:cNvPr id="754" name="Google Shape;754;p141"/>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55" name="Google Shape;755;p14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56" name="Google Shape;756;p141"/>
          <p:cNvPicPr preferRelativeResize="0"/>
          <p:nvPr/>
        </p:nvPicPr>
        <p:blipFill>
          <a:blip r:embed="rId2">
            <a:alphaModFix/>
          </a:blip>
          <a:stretch>
            <a:fillRect/>
          </a:stretch>
        </p:blipFill>
        <p:spPr>
          <a:xfrm>
            <a:off x="0" y="0"/>
            <a:ext cx="1653601" cy="985049"/>
          </a:xfrm>
          <a:prstGeom prst="rect">
            <a:avLst/>
          </a:prstGeom>
          <a:noFill/>
          <a:ln>
            <a:noFill/>
          </a:ln>
        </p:spPr>
      </p:pic>
      <p:pic>
        <p:nvPicPr>
          <p:cNvPr id="757" name="Google Shape;757;p141"/>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758" name="Shape 758"/>
        <p:cNvGrpSpPr/>
        <p:nvPr/>
      </p:nvGrpSpPr>
      <p:grpSpPr>
        <a:xfrm>
          <a:off x="0" y="0"/>
          <a:ext cx="0" cy="0"/>
          <a:chOff x="0" y="0"/>
          <a:chExt cx="0" cy="0"/>
        </a:xfrm>
      </p:grpSpPr>
      <p:sp>
        <p:nvSpPr>
          <p:cNvPr id="759" name="Google Shape;759;p142"/>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42"/>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1" name="Google Shape;761;p14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762" name="Shape 762"/>
        <p:cNvGrpSpPr/>
        <p:nvPr/>
      </p:nvGrpSpPr>
      <p:grpSpPr>
        <a:xfrm>
          <a:off x="0" y="0"/>
          <a:ext cx="0" cy="0"/>
          <a:chOff x="0" y="0"/>
          <a:chExt cx="0" cy="0"/>
        </a:xfrm>
      </p:grpSpPr>
      <p:sp>
        <p:nvSpPr>
          <p:cNvPr id="763" name="Google Shape;763;p14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4" name="Google Shape;764;p143"/>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5" name="Google Shape;765;p143"/>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6" name="Google Shape;766;p14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67" name="Google Shape;767;p143"/>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768" name="Shape 768"/>
        <p:cNvGrpSpPr/>
        <p:nvPr/>
      </p:nvGrpSpPr>
      <p:grpSpPr>
        <a:xfrm>
          <a:off x="0" y="0"/>
          <a:ext cx="0" cy="0"/>
          <a:chOff x="0" y="0"/>
          <a:chExt cx="0" cy="0"/>
        </a:xfrm>
      </p:grpSpPr>
      <p:sp>
        <p:nvSpPr>
          <p:cNvPr id="769" name="Google Shape;769;p14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0" name="Google Shape;770;p144"/>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71" name="Google Shape;771;p144"/>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72" name="Google Shape;772;p14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73" name="Google Shape;773;p144"/>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774" name="Google Shape;774;p144"/>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79" name="Shape 79"/>
        <p:cNvGrpSpPr/>
        <p:nvPr/>
      </p:nvGrpSpPr>
      <p:grpSpPr>
        <a:xfrm>
          <a:off x="0" y="0"/>
          <a:ext cx="0" cy="0"/>
          <a:chOff x="0" y="0"/>
          <a:chExt cx="0" cy="0"/>
        </a:xfrm>
      </p:grpSpPr>
      <p:pic>
        <p:nvPicPr>
          <p:cNvPr id="80" name="Google Shape;80;p1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81" name="Google Shape;81;p1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82" name="Google Shape;82;p15"/>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83" name="Google Shape;83;p15"/>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84" name="Google Shape;84;p15"/>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5" name="Shape 775"/>
        <p:cNvGrpSpPr/>
        <p:nvPr/>
      </p:nvGrpSpPr>
      <p:grpSpPr>
        <a:xfrm>
          <a:off x="0" y="0"/>
          <a:ext cx="0" cy="0"/>
          <a:chOff x="0" y="0"/>
          <a:chExt cx="0" cy="0"/>
        </a:xfrm>
      </p:grpSpPr>
      <p:sp>
        <p:nvSpPr>
          <p:cNvPr id="776" name="Google Shape;776;p145"/>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7" name="Google Shape;777;p14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78" name="Google Shape;778;p145"/>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779" name="Google Shape;779;p145"/>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80" name="Shape 780"/>
        <p:cNvGrpSpPr/>
        <p:nvPr/>
      </p:nvGrpSpPr>
      <p:grpSpPr>
        <a:xfrm>
          <a:off x="0" y="0"/>
          <a:ext cx="0" cy="0"/>
          <a:chOff x="0" y="0"/>
          <a:chExt cx="0" cy="0"/>
        </a:xfrm>
      </p:grpSpPr>
      <p:sp>
        <p:nvSpPr>
          <p:cNvPr id="781" name="Google Shape;781;p14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2" name="Google Shape;782;p14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83" name="Google Shape;783;p146"/>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784" name="Shape 784"/>
        <p:cNvGrpSpPr/>
        <p:nvPr/>
      </p:nvGrpSpPr>
      <p:grpSpPr>
        <a:xfrm>
          <a:off x="0" y="0"/>
          <a:ext cx="0" cy="0"/>
          <a:chOff x="0" y="0"/>
          <a:chExt cx="0" cy="0"/>
        </a:xfrm>
      </p:grpSpPr>
      <p:sp>
        <p:nvSpPr>
          <p:cNvPr id="785" name="Google Shape;785;p14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6" name="Google Shape;786;p14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87" name="Google Shape;787;p147"/>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788" name="Shape 788"/>
        <p:cNvGrpSpPr/>
        <p:nvPr/>
      </p:nvGrpSpPr>
      <p:grpSpPr>
        <a:xfrm>
          <a:off x="0" y="0"/>
          <a:ext cx="0" cy="0"/>
          <a:chOff x="0" y="0"/>
          <a:chExt cx="0" cy="0"/>
        </a:xfrm>
      </p:grpSpPr>
      <p:pic>
        <p:nvPicPr>
          <p:cNvPr id="789" name="Google Shape;789;p148"/>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790" name="Google Shape;790;p14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1" name="Google Shape;791;p14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792" name="Shape 792"/>
        <p:cNvGrpSpPr/>
        <p:nvPr/>
      </p:nvGrpSpPr>
      <p:grpSpPr>
        <a:xfrm>
          <a:off x="0" y="0"/>
          <a:ext cx="0" cy="0"/>
          <a:chOff x="0" y="0"/>
          <a:chExt cx="0" cy="0"/>
        </a:xfrm>
      </p:grpSpPr>
      <p:sp>
        <p:nvSpPr>
          <p:cNvPr id="793" name="Google Shape;793;p14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4" name="Google Shape;794;p14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95" name="Google Shape;795;p149"/>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796" name="Google Shape;796;p149"/>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797" name="Google Shape;797;p149"/>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8" name="Shape 798"/>
        <p:cNvGrpSpPr/>
        <p:nvPr/>
      </p:nvGrpSpPr>
      <p:grpSpPr>
        <a:xfrm>
          <a:off x="0" y="0"/>
          <a:ext cx="0" cy="0"/>
          <a:chOff x="0" y="0"/>
          <a:chExt cx="0" cy="0"/>
        </a:xfrm>
      </p:grpSpPr>
      <p:sp>
        <p:nvSpPr>
          <p:cNvPr id="799" name="Google Shape;799;p150"/>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00" name="Google Shape;800;p15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01" name="Google Shape;801;p150"/>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802" name="Google Shape;802;p150"/>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803" name="Shape 803"/>
        <p:cNvGrpSpPr/>
        <p:nvPr/>
      </p:nvGrpSpPr>
      <p:grpSpPr>
        <a:xfrm>
          <a:off x="0" y="0"/>
          <a:ext cx="0" cy="0"/>
          <a:chOff x="0" y="0"/>
          <a:chExt cx="0" cy="0"/>
        </a:xfrm>
      </p:grpSpPr>
      <p:sp>
        <p:nvSpPr>
          <p:cNvPr id="804" name="Google Shape;804;p151"/>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805" name="Google Shape;805;p151"/>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806" name="Google Shape;806;p151"/>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807" name="Shape 807"/>
        <p:cNvGrpSpPr/>
        <p:nvPr/>
      </p:nvGrpSpPr>
      <p:grpSpPr>
        <a:xfrm>
          <a:off x="0" y="0"/>
          <a:ext cx="0" cy="0"/>
          <a:chOff x="0" y="0"/>
          <a:chExt cx="0" cy="0"/>
        </a:xfrm>
      </p:grpSpPr>
      <p:pic>
        <p:nvPicPr>
          <p:cNvPr id="808" name="Google Shape;808;p152"/>
          <p:cNvPicPr preferRelativeResize="0"/>
          <p:nvPr/>
        </p:nvPicPr>
        <p:blipFill>
          <a:blip r:embed="rId2">
            <a:alphaModFix/>
          </a:blip>
          <a:stretch>
            <a:fillRect/>
          </a:stretch>
        </p:blipFill>
        <p:spPr>
          <a:xfrm>
            <a:off x="0" y="4"/>
            <a:ext cx="9144000" cy="5143495"/>
          </a:xfrm>
          <a:prstGeom prst="rect">
            <a:avLst/>
          </a:prstGeom>
          <a:noFill/>
          <a:ln>
            <a:noFill/>
          </a:ln>
        </p:spPr>
      </p:pic>
      <p:sp>
        <p:nvSpPr>
          <p:cNvPr id="809" name="Google Shape;809;p152"/>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810" name="Google Shape;810;p15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811" name="Google Shape;811;p152"/>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812" name="Shape 812"/>
        <p:cNvGrpSpPr/>
        <p:nvPr/>
      </p:nvGrpSpPr>
      <p:grpSpPr>
        <a:xfrm>
          <a:off x="0" y="0"/>
          <a:ext cx="0" cy="0"/>
          <a:chOff x="0" y="0"/>
          <a:chExt cx="0" cy="0"/>
        </a:xfrm>
      </p:grpSpPr>
      <p:pic>
        <p:nvPicPr>
          <p:cNvPr id="813" name="Google Shape;813;p153"/>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814" name="Google Shape;814;p153"/>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815" name="Google Shape;815;p153"/>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816" name="Google Shape;816;p153"/>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817" name="Google Shape;817;p153"/>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8" name="Shape 818"/>
        <p:cNvGrpSpPr/>
        <p:nvPr/>
      </p:nvGrpSpPr>
      <p:grpSpPr>
        <a:xfrm>
          <a:off x="0" y="0"/>
          <a:ext cx="0" cy="0"/>
          <a:chOff x="0" y="0"/>
          <a:chExt cx="0" cy="0"/>
        </a:xfrm>
      </p:grpSpPr>
      <p:sp>
        <p:nvSpPr>
          <p:cNvPr id="819" name="Google Shape;819;p154"/>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0" name="Google Shape;820;p154"/>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821" name="Google Shape;821;p1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2" name="Google Shape;822;p154"/>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5">
    <p:spTree>
      <p:nvGrpSpPr>
        <p:cNvPr id="85" name="Shape 85"/>
        <p:cNvGrpSpPr/>
        <p:nvPr/>
      </p:nvGrpSpPr>
      <p:grpSpPr>
        <a:xfrm>
          <a:off x="0" y="0"/>
          <a:ext cx="0" cy="0"/>
          <a:chOff x="0" y="0"/>
          <a:chExt cx="0" cy="0"/>
        </a:xfrm>
      </p:grpSpPr>
      <p:sp>
        <p:nvSpPr>
          <p:cNvPr id="86" name="Google Shape;8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87" name="Google Shape;8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88" name="Google Shape;88;p1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6"/>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pic>
        <p:nvPicPr>
          <p:cNvPr id="90" name="Google Shape;90;p16"/>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823" name="Shape 823"/>
        <p:cNvGrpSpPr/>
        <p:nvPr/>
      </p:nvGrpSpPr>
      <p:grpSpPr>
        <a:xfrm>
          <a:off x="0" y="0"/>
          <a:ext cx="0" cy="0"/>
          <a:chOff x="0" y="0"/>
          <a:chExt cx="0" cy="0"/>
        </a:xfrm>
      </p:grpSpPr>
      <p:sp>
        <p:nvSpPr>
          <p:cNvPr id="824" name="Google Shape;824;p155"/>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5" name="Google Shape;825;p155"/>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826" name="Google Shape;826;p155"/>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827" name="Google Shape;827;p155"/>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828" name="Shape 828"/>
        <p:cNvGrpSpPr/>
        <p:nvPr/>
      </p:nvGrpSpPr>
      <p:grpSpPr>
        <a:xfrm>
          <a:off x="0" y="0"/>
          <a:ext cx="0" cy="0"/>
          <a:chOff x="0" y="0"/>
          <a:chExt cx="0" cy="0"/>
        </a:xfrm>
      </p:grpSpPr>
      <p:sp>
        <p:nvSpPr>
          <p:cNvPr id="829" name="Google Shape;829;p15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0" name="Google Shape;830;p15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831" name="Google Shape;831;p156"/>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832" name="Google Shape;832;p156"/>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833" name="Shape 833"/>
        <p:cNvGrpSpPr/>
        <p:nvPr/>
      </p:nvGrpSpPr>
      <p:grpSpPr>
        <a:xfrm>
          <a:off x="0" y="0"/>
          <a:ext cx="0" cy="0"/>
          <a:chOff x="0" y="0"/>
          <a:chExt cx="0" cy="0"/>
        </a:xfrm>
      </p:grpSpPr>
      <p:pic>
        <p:nvPicPr>
          <p:cNvPr id="834" name="Google Shape;834;p157"/>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835" name="Google Shape;835;p157"/>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6" name="Google Shape;836;p157"/>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837" name="Google Shape;837;p157"/>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838" name="Shape 838"/>
        <p:cNvGrpSpPr/>
        <p:nvPr/>
      </p:nvGrpSpPr>
      <p:grpSpPr>
        <a:xfrm>
          <a:off x="0" y="0"/>
          <a:ext cx="0" cy="0"/>
          <a:chOff x="0" y="0"/>
          <a:chExt cx="0" cy="0"/>
        </a:xfrm>
      </p:grpSpPr>
      <p:pic>
        <p:nvPicPr>
          <p:cNvPr id="839" name="Google Shape;839;p158"/>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840" name="Google Shape;840;p15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1" name="Google Shape;841;p158"/>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842" name="Google Shape;842;p158"/>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843" name="Shape 843"/>
        <p:cNvGrpSpPr/>
        <p:nvPr/>
      </p:nvGrpSpPr>
      <p:grpSpPr>
        <a:xfrm>
          <a:off x="0" y="0"/>
          <a:ext cx="0" cy="0"/>
          <a:chOff x="0" y="0"/>
          <a:chExt cx="0" cy="0"/>
        </a:xfrm>
      </p:grpSpPr>
      <p:sp>
        <p:nvSpPr>
          <p:cNvPr id="844" name="Google Shape;844;p159"/>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45" name="Google Shape;845;p159"/>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46" name="Google Shape;846;p159"/>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847" name="Shape 847"/>
        <p:cNvGrpSpPr/>
        <p:nvPr/>
      </p:nvGrpSpPr>
      <p:grpSpPr>
        <a:xfrm>
          <a:off x="0" y="0"/>
          <a:ext cx="0" cy="0"/>
          <a:chOff x="0" y="0"/>
          <a:chExt cx="0" cy="0"/>
        </a:xfrm>
      </p:grpSpPr>
      <p:pic>
        <p:nvPicPr>
          <p:cNvPr id="848" name="Google Shape;848;p16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849" name="Google Shape;849;p16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850" name="Google Shape;850;p160"/>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851" name="Google Shape;851;p160"/>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852" name="Google Shape;852;p160"/>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853" name="Shape 853"/>
        <p:cNvGrpSpPr/>
        <p:nvPr/>
      </p:nvGrpSpPr>
      <p:grpSpPr>
        <a:xfrm>
          <a:off x="0" y="0"/>
          <a:ext cx="0" cy="0"/>
          <a:chOff x="0" y="0"/>
          <a:chExt cx="0" cy="0"/>
        </a:xfrm>
      </p:grpSpPr>
      <p:sp>
        <p:nvSpPr>
          <p:cNvPr id="854" name="Google Shape;854;p161"/>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5" name="Google Shape;855;p1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56" name="Google Shape;856;p16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857" name="Google Shape;857;p161"/>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858" name="Shape 858"/>
        <p:cNvGrpSpPr/>
        <p:nvPr/>
      </p:nvGrpSpPr>
      <p:grpSpPr>
        <a:xfrm>
          <a:off x="0" y="0"/>
          <a:ext cx="0" cy="0"/>
          <a:chOff x="0" y="0"/>
          <a:chExt cx="0" cy="0"/>
        </a:xfrm>
      </p:grpSpPr>
      <p:sp>
        <p:nvSpPr>
          <p:cNvPr id="859" name="Google Shape;859;p1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860" name="Google Shape;860;p16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861" name="Google Shape;861;p16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862" name="Google Shape;862;p16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863" name="Google Shape;863;p162"/>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864" name="Shape 864"/>
        <p:cNvGrpSpPr/>
        <p:nvPr/>
      </p:nvGrpSpPr>
      <p:grpSpPr>
        <a:xfrm>
          <a:off x="0" y="0"/>
          <a:ext cx="0" cy="0"/>
          <a:chOff x="0" y="0"/>
          <a:chExt cx="0" cy="0"/>
        </a:xfrm>
      </p:grpSpPr>
      <p:sp>
        <p:nvSpPr>
          <p:cNvPr id="865" name="Google Shape;865;p1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866" name="Google Shape;866;p1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867" name="Google Shape;867;p16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868" name="Google Shape;868;p163"/>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869" name="Shape 869"/>
        <p:cNvGrpSpPr/>
        <p:nvPr/>
      </p:nvGrpSpPr>
      <p:grpSpPr>
        <a:xfrm>
          <a:off x="0" y="0"/>
          <a:ext cx="0" cy="0"/>
          <a:chOff x="0" y="0"/>
          <a:chExt cx="0" cy="0"/>
        </a:xfrm>
      </p:grpSpPr>
      <p:sp>
        <p:nvSpPr>
          <p:cNvPr id="870" name="Google Shape;870;p164"/>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71" name="Google Shape;871;p164"/>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72" name="Google Shape;872;p1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91" name="Shape 91"/>
        <p:cNvGrpSpPr/>
        <p:nvPr/>
      </p:nvGrpSpPr>
      <p:grpSpPr>
        <a:xfrm>
          <a:off x="0" y="0"/>
          <a:ext cx="0" cy="0"/>
          <a:chOff x="0" y="0"/>
          <a:chExt cx="0" cy="0"/>
        </a:xfrm>
      </p:grpSpPr>
      <p:sp>
        <p:nvSpPr>
          <p:cNvPr id="92" name="Google Shape;92;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93" name="Google Shape;93;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94" name="Google Shape;94;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95" name="Google Shape;95;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17"/>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97" name="Google Shape;97;p1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3" name="Shape 873"/>
        <p:cNvGrpSpPr/>
        <p:nvPr/>
      </p:nvGrpSpPr>
      <p:grpSpPr>
        <a:xfrm>
          <a:off x="0" y="0"/>
          <a:ext cx="0" cy="0"/>
          <a:chOff x="0" y="0"/>
          <a:chExt cx="0" cy="0"/>
        </a:xfrm>
      </p:grpSpPr>
      <p:sp>
        <p:nvSpPr>
          <p:cNvPr id="874" name="Google Shape;874;p1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875" name="Shape 875"/>
        <p:cNvGrpSpPr/>
        <p:nvPr/>
      </p:nvGrpSpPr>
      <p:grpSpPr>
        <a:xfrm>
          <a:off x="0" y="0"/>
          <a:ext cx="0" cy="0"/>
          <a:chOff x="0" y="0"/>
          <a:chExt cx="0" cy="0"/>
        </a:xfrm>
      </p:grpSpPr>
      <p:sp>
        <p:nvSpPr>
          <p:cNvPr id="876" name="Google Shape;876;p1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7" name="Google Shape;877;p16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78" name="Google Shape;878;p1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9" name="Google Shape;879;p16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0" name="Google Shape;880;p16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881" name="Shape 881"/>
        <p:cNvGrpSpPr/>
        <p:nvPr/>
      </p:nvGrpSpPr>
      <p:grpSpPr>
        <a:xfrm>
          <a:off x="0" y="0"/>
          <a:ext cx="0" cy="0"/>
          <a:chOff x="0" y="0"/>
          <a:chExt cx="0" cy="0"/>
        </a:xfrm>
      </p:grpSpPr>
      <p:sp>
        <p:nvSpPr>
          <p:cNvPr id="882" name="Google Shape;882;p167"/>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83" name="Google Shape;883;p167"/>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84" name="Google Shape;884;p167"/>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885" name="Shape 885"/>
        <p:cNvGrpSpPr/>
        <p:nvPr/>
      </p:nvGrpSpPr>
      <p:grpSpPr>
        <a:xfrm>
          <a:off x="0" y="0"/>
          <a:ext cx="0" cy="0"/>
          <a:chOff x="0" y="0"/>
          <a:chExt cx="0" cy="0"/>
        </a:xfrm>
      </p:grpSpPr>
      <p:sp>
        <p:nvSpPr>
          <p:cNvPr id="886" name="Google Shape;886;p168"/>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887" name="Google Shape;887;p168"/>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888" name="Google Shape;888;p168"/>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889" name="Google Shape;889;p168"/>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890" name="Shape 890"/>
        <p:cNvGrpSpPr/>
        <p:nvPr/>
      </p:nvGrpSpPr>
      <p:grpSpPr>
        <a:xfrm>
          <a:off x="0" y="0"/>
          <a:ext cx="0" cy="0"/>
          <a:chOff x="0" y="0"/>
          <a:chExt cx="0" cy="0"/>
        </a:xfrm>
      </p:grpSpPr>
      <p:sp>
        <p:nvSpPr>
          <p:cNvPr id="891" name="Google Shape;891;p169"/>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892" name="Google Shape;892;p169"/>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893" name="Google Shape;893;p169"/>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894" name="Google Shape;894;p169"/>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895" name="Shape 895"/>
        <p:cNvGrpSpPr/>
        <p:nvPr/>
      </p:nvGrpSpPr>
      <p:grpSpPr>
        <a:xfrm>
          <a:off x="0" y="0"/>
          <a:ext cx="0" cy="0"/>
          <a:chOff x="0" y="0"/>
          <a:chExt cx="0" cy="0"/>
        </a:xfrm>
      </p:grpSpPr>
      <p:sp>
        <p:nvSpPr>
          <p:cNvPr id="896" name="Google Shape;896;p170"/>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897" name="Google Shape;897;p170"/>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898" name="Google Shape;898;p170"/>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899" name="Google Shape;899;p170"/>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905" name="Shape 905"/>
        <p:cNvGrpSpPr/>
        <p:nvPr/>
      </p:nvGrpSpPr>
      <p:grpSpPr>
        <a:xfrm>
          <a:off x="0" y="0"/>
          <a:ext cx="0" cy="0"/>
          <a:chOff x="0" y="0"/>
          <a:chExt cx="0" cy="0"/>
        </a:xfrm>
      </p:grpSpPr>
      <p:sp>
        <p:nvSpPr>
          <p:cNvPr id="906" name="Google Shape;906;p17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07" name="Google Shape;907;p17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908" name="Google Shape;908;p172"/>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909" name="Google Shape;909;p172"/>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910" name="Google Shape;910;p172"/>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911" name="Shape 911"/>
        <p:cNvGrpSpPr/>
        <p:nvPr/>
      </p:nvGrpSpPr>
      <p:grpSpPr>
        <a:xfrm>
          <a:off x="0" y="0"/>
          <a:ext cx="0" cy="0"/>
          <a:chOff x="0" y="0"/>
          <a:chExt cx="0" cy="0"/>
        </a:xfrm>
      </p:grpSpPr>
      <p:sp>
        <p:nvSpPr>
          <p:cNvPr id="912" name="Google Shape;912;p173"/>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913" name="Google Shape;913;p173"/>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14" name="Google Shape;914;p17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15" name="Google Shape;915;p173"/>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916" name="Google Shape;916;p173"/>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917" name="Shape 917"/>
        <p:cNvGrpSpPr/>
        <p:nvPr/>
      </p:nvGrpSpPr>
      <p:grpSpPr>
        <a:xfrm>
          <a:off x="0" y="0"/>
          <a:ext cx="0" cy="0"/>
          <a:chOff x="0" y="0"/>
          <a:chExt cx="0" cy="0"/>
        </a:xfrm>
      </p:grpSpPr>
      <p:sp>
        <p:nvSpPr>
          <p:cNvPr id="918" name="Google Shape;918;p174"/>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919" name="Google Shape;919;p174"/>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20" name="Google Shape;920;p17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21" name="Google Shape;921;p174"/>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922" name="Google Shape;922;p174"/>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923" name="Shape 923"/>
        <p:cNvGrpSpPr/>
        <p:nvPr/>
      </p:nvGrpSpPr>
      <p:grpSpPr>
        <a:xfrm>
          <a:off x="0" y="0"/>
          <a:ext cx="0" cy="0"/>
          <a:chOff x="0" y="0"/>
          <a:chExt cx="0" cy="0"/>
        </a:xfrm>
      </p:grpSpPr>
      <p:pic>
        <p:nvPicPr>
          <p:cNvPr id="924" name="Google Shape;924;p175"/>
          <p:cNvPicPr preferRelativeResize="0"/>
          <p:nvPr/>
        </p:nvPicPr>
        <p:blipFill>
          <a:blip r:embed="rId2">
            <a:alphaModFix/>
          </a:blip>
          <a:stretch>
            <a:fillRect/>
          </a:stretch>
        </p:blipFill>
        <p:spPr>
          <a:xfrm>
            <a:off x="0" y="0"/>
            <a:ext cx="1653601" cy="985049"/>
          </a:xfrm>
          <a:prstGeom prst="rect">
            <a:avLst/>
          </a:prstGeom>
          <a:noFill/>
          <a:ln>
            <a:noFill/>
          </a:ln>
        </p:spPr>
      </p:pic>
      <p:sp>
        <p:nvSpPr>
          <p:cNvPr id="925" name="Google Shape;925;p17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26" name="Google Shape;926;p175"/>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927" name="Google Shape;927;p175"/>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928" name="Google Shape;928;p175"/>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ide Bar 1">
  <p:cSld name="TITLE_AND_TWO_COLUMNS_1_1">
    <p:spTree>
      <p:nvGrpSpPr>
        <p:cNvPr id="98" name="Shape 98"/>
        <p:cNvGrpSpPr/>
        <p:nvPr/>
      </p:nvGrpSpPr>
      <p:grpSpPr>
        <a:xfrm>
          <a:off x="0" y="0"/>
          <a:ext cx="0" cy="0"/>
          <a:chOff x="0" y="0"/>
          <a:chExt cx="0" cy="0"/>
        </a:xfrm>
      </p:grpSpPr>
      <p:sp>
        <p:nvSpPr>
          <p:cNvPr id="99" name="Google Shape;99;p18"/>
          <p:cNvSpPr/>
          <p:nvPr/>
        </p:nvSpPr>
        <p:spPr>
          <a:xfrm>
            <a:off x="6665050" y="0"/>
            <a:ext cx="2481300" cy="4654500"/>
          </a:xfrm>
          <a:prstGeom prst="rect">
            <a:avLst/>
          </a:prstGeom>
          <a:solidFill>
            <a:srgbClr val="6BCABA"/>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i="0" sz="1400" u="none" cap="none" strike="noStrike">
              <a:solidFill>
                <a:srgbClr val="FFFFFF"/>
              </a:solidFill>
              <a:latin typeface="Montserrat Light"/>
              <a:ea typeface="Montserrat Light"/>
              <a:cs typeface="Montserrat Light"/>
              <a:sym typeface="Montserrat Light"/>
            </a:endParaRPr>
          </a:p>
        </p:txBody>
      </p:sp>
      <p:sp>
        <p:nvSpPr>
          <p:cNvPr id="100" name="Google Shape;100;p18"/>
          <p:cNvSpPr txBox="1"/>
          <p:nvPr>
            <p:ph type="title"/>
          </p:nvPr>
        </p:nvSpPr>
        <p:spPr>
          <a:xfrm>
            <a:off x="311700" y="231625"/>
            <a:ext cx="6227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18"/>
          <p:cNvSpPr txBox="1"/>
          <p:nvPr>
            <p:ph idx="1" type="body"/>
          </p:nvPr>
        </p:nvSpPr>
        <p:spPr>
          <a:xfrm>
            <a:off x="6855684" y="879163"/>
            <a:ext cx="2103900" cy="2458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FFFFFF"/>
              </a:buClr>
              <a:buSzPts val="1200"/>
              <a:buChar char="●"/>
              <a:defRPr sz="1200">
                <a:solidFill>
                  <a:srgbClr val="FFFFFF"/>
                </a:solidFill>
              </a:defRPr>
            </a:lvl1pPr>
            <a:lvl2pPr indent="-304800" lvl="1" marL="914400" rtl="0">
              <a:spcBef>
                <a:spcPts val="1000"/>
              </a:spcBef>
              <a:spcAft>
                <a:spcPts val="0"/>
              </a:spcAft>
              <a:buClr>
                <a:srgbClr val="FFFFFF"/>
              </a:buClr>
              <a:buSzPts val="1200"/>
              <a:buChar char="○"/>
              <a:defRPr sz="1200">
                <a:solidFill>
                  <a:srgbClr val="FFFFFF"/>
                </a:solidFill>
              </a:defRPr>
            </a:lvl2pPr>
            <a:lvl3pPr indent="-304800" lvl="2" marL="1371600" rtl="0">
              <a:spcBef>
                <a:spcPts val="1000"/>
              </a:spcBef>
              <a:spcAft>
                <a:spcPts val="0"/>
              </a:spcAft>
              <a:buClr>
                <a:srgbClr val="FFFFFF"/>
              </a:buClr>
              <a:buSzPts val="1200"/>
              <a:buChar char="■"/>
              <a:defRPr sz="1200">
                <a:solidFill>
                  <a:srgbClr val="FFFFFF"/>
                </a:solidFill>
              </a:defRPr>
            </a:lvl3pPr>
            <a:lvl4pPr indent="-304800" lvl="3" marL="1828800" rtl="0">
              <a:spcBef>
                <a:spcPts val="1000"/>
              </a:spcBef>
              <a:spcAft>
                <a:spcPts val="0"/>
              </a:spcAft>
              <a:buClr>
                <a:srgbClr val="FFFFFF"/>
              </a:buClr>
              <a:buSzPts val="1200"/>
              <a:buChar char="●"/>
              <a:defRPr sz="1200">
                <a:solidFill>
                  <a:srgbClr val="FFFFFF"/>
                </a:solidFill>
              </a:defRPr>
            </a:lvl4pPr>
            <a:lvl5pPr indent="-304800" lvl="4" marL="2286000" rtl="0">
              <a:spcBef>
                <a:spcPts val="1000"/>
              </a:spcBef>
              <a:spcAft>
                <a:spcPts val="0"/>
              </a:spcAft>
              <a:buClr>
                <a:srgbClr val="FFFFFF"/>
              </a:buClr>
              <a:buSzPts val="1200"/>
              <a:buChar char="○"/>
              <a:defRPr sz="1200">
                <a:solidFill>
                  <a:srgbClr val="FFFFFF"/>
                </a:solidFill>
              </a:defRPr>
            </a:lvl5pPr>
            <a:lvl6pPr indent="-304800" lvl="5" marL="2743200" rtl="0">
              <a:spcBef>
                <a:spcPts val="1000"/>
              </a:spcBef>
              <a:spcAft>
                <a:spcPts val="0"/>
              </a:spcAft>
              <a:buClr>
                <a:srgbClr val="FFFFFF"/>
              </a:buClr>
              <a:buSzPts val="1200"/>
              <a:buChar char="■"/>
              <a:defRPr sz="1200">
                <a:solidFill>
                  <a:srgbClr val="FFFFFF"/>
                </a:solidFill>
              </a:defRPr>
            </a:lvl6pPr>
            <a:lvl7pPr indent="-304800" lvl="6" marL="3200400" rtl="0">
              <a:spcBef>
                <a:spcPts val="1000"/>
              </a:spcBef>
              <a:spcAft>
                <a:spcPts val="0"/>
              </a:spcAft>
              <a:buClr>
                <a:srgbClr val="FFFFFF"/>
              </a:buClr>
              <a:buSzPts val="1200"/>
              <a:buChar char="●"/>
              <a:defRPr sz="1200">
                <a:solidFill>
                  <a:srgbClr val="FFFFFF"/>
                </a:solidFill>
              </a:defRPr>
            </a:lvl7pPr>
            <a:lvl8pPr indent="-304800" lvl="7" marL="3657600" rtl="0">
              <a:spcBef>
                <a:spcPts val="1000"/>
              </a:spcBef>
              <a:spcAft>
                <a:spcPts val="0"/>
              </a:spcAft>
              <a:buClr>
                <a:srgbClr val="FFFFFF"/>
              </a:buClr>
              <a:buSzPts val="1200"/>
              <a:buChar char="○"/>
              <a:defRPr sz="1200">
                <a:solidFill>
                  <a:srgbClr val="FFFFFF"/>
                </a:solidFill>
              </a:defRPr>
            </a:lvl8pPr>
            <a:lvl9pPr indent="-304800" lvl="8" marL="4114800" rtl="0">
              <a:spcBef>
                <a:spcPts val="1000"/>
              </a:spcBef>
              <a:spcAft>
                <a:spcPts val="1000"/>
              </a:spcAft>
              <a:buClr>
                <a:srgbClr val="FFFFFF"/>
              </a:buClr>
              <a:buSzPts val="1200"/>
              <a:buChar char="■"/>
              <a:defRPr sz="1200">
                <a:solidFill>
                  <a:srgbClr val="FFFFFF"/>
                </a:solidFill>
              </a:defRPr>
            </a:lvl9pPr>
          </a:lstStyle>
          <a:p/>
        </p:txBody>
      </p:sp>
      <p:sp>
        <p:nvSpPr>
          <p:cNvPr id="102" name="Google Shape;102;p18"/>
          <p:cNvSpPr txBox="1"/>
          <p:nvPr>
            <p:ph idx="12" type="sldNum"/>
          </p:nvPr>
        </p:nvSpPr>
        <p:spPr>
          <a:xfrm>
            <a:off x="8803302" y="4732050"/>
            <a:ext cx="2661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8"/>
          <p:cNvSpPr txBox="1"/>
          <p:nvPr>
            <p:ph idx="2" type="subTitle"/>
          </p:nvPr>
        </p:nvSpPr>
        <p:spPr>
          <a:xfrm>
            <a:off x="6855684" y="292906"/>
            <a:ext cx="21039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sz="1200">
                <a:solidFill>
                  <a:srgbClr val="FFFFFF"/>
                </a:solidFill>
                <a:latin typeface="Montserrat"/>
                <a:ea typeface="Montserrat"/>
                <a:cs typeface="Montserrat"/>
                <a:sym typeface="Montserrat"/>
              </a:defRPr>
            </a:lvl1pPr>
            <a:lvl2pPr lvl="1" rtl="0">
              <a:spcBef>
                <a:spcPts val="1200"/>
              </a:spcBef>
              <a:spcAft>
                <a:spcPts val="0"/>
              </a:spcAft>
              <a:buNone/>
              <a:defRPr b="1" sz="1200">
                <a:solidFill>
                  <a:srgbClr val="FFFFFF"/>
                </a:solidFill>
                <a:latin typeface="Montserrat"/>
                <a:ea typeface="Montserrat"/>
                <a:cs typeface="Montserrat"/>
                <a:sym typeface="Montserrat"/>
              </a:defRPr>
            </a:lvl2pPr>
            <a:lvl3pPr lvl="2" rtl="0">
              <a:spcBef>
                <a:spcPts val="1200"/>
              </a:spcBef>
              <a:spcAft>
                <a:spcPts val="0"/>
              </a:spcAft>
              <a:buNone/>
              <a:defRPr b="1" sz="1200">
                <a:solidFill>
                  <a:srgbClr val="FFFFFF"/>
                </a:solidFill>
                <a:latin typeface="Montserrat"/>
                <a:ea typeface="Montserrat"/>
                <a:cs typeface="Montserrat"/>
                <a:sym typeface="Montserrat"/>
              </a:defRPr>
            </a:lvl3pPr>
            <a:lvl4pPr lvl="3" rtl="0">
              <a:spcBef>
                <a:spcPts val="1200"/>
              </a:spcBef>
              <a:spcAft>
                <a:spcPts val="0"/>
              </a:spcAft>
              <a:buNone/>
              <a:defRPr b="1" sz="1200">
                <a:solidFill>
                  <a:srgbClr val="FFFFFF"/>
                </a:solidFill>
                <a:latin typeface="Montserrat"/>
                <a:ea typeface="Montserrat"/>
                <a:cs typeface="Montserrat"/>
                <a:sym typeface="Montserrat"/>
              </a:defRPr>
            </a:lvl4pPr>
            <a:lvl5pPr lvl="4" rtl="0">
              <a:spcBef>
                <a:spcPts val="1200"/>
              </a:spcBef>
              <a:spcAft>
                <a:spcPts val="0"/>
              </a:spcAft>
              <a:buNone/>
              <a:defRPr b="1" sz="1200">
                <a:solidFill>
                  <a:srgbClr val="FFFFFF"/>
                </a:solidFill>
                <a:latin typeface="Montserrat"/>
                <a:ea typeface="Montserrat"/>
                <a:cs typeface="Montserrat"/>
                <a:sym typeface="Montserrat"/>
              </a:defRPr>
            </a:lvl5pPr>
            <a:lvl6pPr lvl="5" rtl="0">
              <a:spcBef>
                <a:spcPts val="1200"/>
              </a:spcBef>
              <a:spcAft>
                <a:spcPts val="0"/>
              </a:spcAft>
              <a:buNone/>
              <a:defRPr b="1" sz="1200">
                <a:solidFill>
                  <a:srgbClr val="FFFFFF"/>
                </a:solidFill>
                <a:latin typeface="Montserrat"/>
                <a:ea typeface="Montserrat"/>
                <a:cs typeface="Montserrat"/>
                <a:sym typeface="Montserrat"/>
              </a:defRPr>
            </a:lvl6pPr>
            <a:lvl7pPr lvl="6" rtl="0">
              <a:spcBef>
                <a:spcPts val="1200"/>
              </a:spcBef>
              <a:spcAft>
                <a:spcPts val="0"/>
              </a:spcAft>
              <a:buNone/>
              <a:defRPr b="1" sz="1200">
                <a:solidFill>
                  <a:srgbClr val="FFFFFF"/>
                </a:solidFill>
                <a:latin typeface="Montserrat"/>
                <a:ea typeface="Montserrat"/>
                <a:cs typeface="Montserrat"/>
                <a:sym typeface="Montserrat"/>
              </a:defRPr>
            </a:lvl7pPr>
            <a:lvl8pPr lvl="7" rtl="0">
              <a:spcBef>
                <a:spcPts val="1200"/>
              </a:spcBef>
              <a:spcAft>
                <a:spcPts val="0"/>
              </a:spcAft>
              <a:buNone/>
              <a:defRPr b="1" sz="1200">
                <a:solidFill>
                  <a:srgbClr val="FFFFFF"/>
                </a:solidFill>
                <a:latin typeface="Montserrat"/>
                <a:ea typeface="Montserrat"/>
                <a:cs typeface="Montserrat"/>
                <a:sym typeface="Montserrat"/>
              </a:defRPr>
            </a:lvl8pPr>
            <a:lvl9pPr lvl="8" rtl="0">
              <a:spcBef>
                <a:spcPts val="1200"/>
              </a:spcBef>
              <a:spcAft>
                <a:spcPts val="1200"/>
              </a:spcAft>
              <a:buNone/>
              <a:defRPr b="1" sz="12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929" name="Shape 929"/>
        <p:cNvGrpSpPr/>
        <p:nvPr/>
      </p:nvGrpSpPr>
      <p:grpSpPr>
        <a:xfrm>
          <a:off x="0" y="0"/>
          <a:ext cx="0" cy="0"/>
          <a:chOff x="0" y="0"/>
          <a:chExt cx="0" cy="0"/>
        </a:xfrm>
      </p:grpSpPr>
      <p:pic>
        <p:nvPicPr>
          <p:cNvPr id="930" name="Google Shape;930;p176"/>
          <p:cNvPicPr preferRelativeResize="0"/>
          <p:nvPr/>
        </p:nvPicPr>
        <p:blipFill>
          <a:blip r:embed="rId2">
            <a:alphaModFix/>
          </a:blip>
          <a:stretch>
            <a:fillRect/>
          </a:stretch>
        </p:blipFill>
        <p:spPr>
          <a:xfrm>
            <a:off x="0" y="0"/>
            <a:ext cx="1653601" cy="985049"/>
          </a:xfrm>
          <a:prstGeom prst="rect">
            <a:avLst/>
          </a:prstGeom>
          <a:noFill/>
          <a:ln>
            <a:noFill/>
          </a:ln>
        </p:spPr>
      </p:pic>
      <p:sp>
        <p:nvSpPr>
          <p:cNvPr id="931" name="Google Shape;931;p17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32" name="Google Shape;932;p176"/>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933" name="Google Shape;933;p176"/>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934" name="Google Shape;934;p176"/>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935" name="Shape 935"/>
        <p:cNvGrpSpPr/>
        <p:nvPr/>
      </p:nvGrpSpPr>
      <p:grpSpPr>
        <a:xfrm>
          <a:off x="0" y="0"/>
          <a:ext cx="0" cy="0"/>
          <a:chOff x="0" y="0"/>
          <a:chExt cx="0" cy="0"/>
        </a:xfrm>
      </p:grpSpPr>
      <p:sp>
        <p:nvSpPr>
          <p:cNvPr id="936" name="Google Shape;936;p177"/>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937" name="Google Shape;937;p17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38" name="Google Shape;938;p177"/>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939" name="Google Shape;939;p177"/>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940" name="Shape 940"/>
        <p:cNvGrpSpPr/>
        <p:nvPr/>
      </p:nvGrpSpPr>
      <p:grpSpPr>
        <a:xfrm>
          <a:off x="0" y="0"/>
          <a:ext cx="0" cy="0"/>
          <a:chOff x="0" y="0"/>
          <a:chExt cx="0" cy="0"/>
        </a:xfrm>
      </p:grpSpPr>
      <p:sp>
        <p:nvSpPr>
          <p:cNvPr id="941" name="Google Shape;941;p178"/>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2" name="Google Shape;942;p17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43" name="Google Shape;943;p178"/>
          <p:cNvPicPr preferRelativeResize="0"/>
          <p:nvPr/>
        </p:nvPicPr>
        <p:blipFill>
          <a:blip r:embed="rId2">
            <a:alphaModFix/>
          </a:blip>
          <a:stretch>
            <a:fillRect/>
          </a:stretch>
        </p:blipFill>
        <p:spPr>
          <a:xfrm>
            <a:off x="0" y="0"/>
            <a:ext cx="1653601" cy="985049"/>
          </a:xfrm>
          <a:prstGeom prst="rect">
            <a:avLst/>
          </a:prstGeom>
          <a:noFill/>
          <a:ln>
            <a:noFill/>
          </a:ln>
        </p:spPr>
      </p:pic>
      <p:pic>
        <p:nvPicPr>
          <p:cNvPr id="944" name="Google Shape;944;p178"/>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945" name="Shape 945"/>
        <p:cNvGrpSpPr/>
        <p:nvPr/>
      </p:nvGrpSpPr>
      <p:grpSpPr>
        <a:xfrm>
          <a:off x="0" y="0"/>
          <a:ext cx="0" cy="0"/>
          <a:chOff x="0" y="0"/>
          <a:chExt cx="0" cy="0"/>
        </a:xfrm>
      </p:grpSpPr>
      <p:sp>
        <p:nvSpPr>
          <p:cNvPr id="946" name="Google Shape;946;p179"/>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79"/>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8" name="Google Shape;948;p17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949" name="Shape 949"/>
        <p:cNvGrpSpPr/>
        <p:nvPr/>
      </p:nvGrpSpPr>
      <p:grpSpPr>
        <a:xfrm>
          <a:off x="0" y="0"/>
          <a:ext cx="0" cy="0"/>
          <a:chOff x="0" y="0"/>
          <a:chExt cx="0" cy="0"/>
        </a:xfrm>
      </p:grpSpPr>
      <p:sp>
        <p:nvSpPr>
          <p:cNvPr id="950" name="Google Shape;950;p18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1" name="Google Shape;951;p180"/>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2" name="Google Shape;952;p180"/>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3" name="Google Shape;953;p18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54" name="Google Shape;954;p180"/>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955" name="Shape 955"/>
        <p:cNvGrpSpPr/>
        <p:nvPr/>
      </p:nvGrpSpPr>
      <p:grpSpPr>
        <a:xfrm>
          <a:off x="0" y="0"/>
          <a:ext cx="0" cy="0"/>
          <a:chOff x="0" y="0"/>
          <a:chExt cx="0" cy="0"/>
        </a:xfrm>
      </p:grpSpPr>
      <p:sp>
        <p:nvSpPr>
          <p:cNvPr id="956" name="Google Shape;956;p18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7" name="Google Shape;957;p181"/>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8" name="Google Shape;958;p181"/>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59" name="Google Shape;959;p18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60" name="Google Shape;960;p181"/>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961" name="Google Shape;961;p181"/>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2" name="Shape 962"/>
        <p:cNvGrpSpPr/>
        <p:nvPr/>
      </p:nvGrpSpPr>
      <p:grpSpPr>
        <a:xfrm>
          <a:off x="0" y="0"/>
          <a:ext cx="0" cy="0"/>
          <a:chOff x="0" y="0"/>
          <a:chExt cx="0" cy="0"/>
        </a:xfrm>
      </p:grpSpPr>
      <p:sp>
        <p:nvSpPr>
          <p:cNvPr id="963" name="Google Shape;963;p18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4" name="Google Shape;964;p18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65" name="Google Shape;965;p182"/>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966" name="Google Shape;966;p182"/>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967" name="Shape 967"/>
        <p:cNvGrpSpPr/>
        <p:nvPr/>
      </p:nvGrpSpPr>
      <p:grpSpPr>
        <a:xfrm>
          <a:off x="0" y="0"/>
          <a:ext cx="0" cy="0"/>
          <a:chOff x="0" y="0"/>
          <a:chExt cx="0" cy="0"/>
        </a:xfrm>
      </p:grpSpPr>
      <p:sp>
        <p:nvSpPr>
          <p:cNvPr id="968" name="Google Shape;968;p18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9" name="Google Shape;969;p18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70" name="Google Shape;970;p183"/>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971" name="Shape 971"/>
        <p:cNvGrpSpPr/>
        <p:nvPr/>
      </p:nvGrpSpPr>
      <p:grpSpPr>
        <a:xfrm>
          <a:off x="0" y="0"/>
          <a:ext cx="0" cy="0"/>
          <a:chOff x="0" y="0"/>
          <a:chExt cx="0" cy="0"/>
        </a:xfrm>
      </p:grpSpPr>
      <p:sp>
        <p:nvSpPr>
          <p:cNvPr id="972" name="Google Shape;972;p18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3" name="Google Shape;973;p18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74" name="Google Shape;974;p184"/>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975" name="Shape 975"/>
        <p:cNvGrpSpPr/>
        <p:nvPr/>
      </p:nvGrpSpPr>
      <p:grpSpPr>
        <a:xfrm>
          <a:off x="0" y="0"/>
          <a:ext cx="0" cy="0"/>
          <a:chOff x="0" y="0"/>
          <a:chExt cx="0" cy="0"/>
        </a:xfrm>
      </p:grpSpPr>
      <p:pic>
        <p:nvPicPr>
          <p:cNvPr id="976" name="Google Shape;976;p185"/>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977" name="Google Shape;977;p185"/>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8" name="Google Shape;978;p18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7">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231631"/>
            <a:ext cx="8520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 name="Google Shape;106;p19"/>
          <p:cNvSpPr txBox="1"/>
          <p:nvPr>
            <p:ph idx="12" type="sldNum"/>
          </p:nvPr>
        </p:nvSpPr>
        <p:spPr>
          <a:xfrm>
            <a:off x="8803302" y="4732050"/>
            <a:ext cx="2661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979" name="Shape 979"/>
        <p:cNvGrpSpPr/>
        <p:nvPr/>
      </p:nvGrpSpPr>
      <p:grpSpPr>
        <a:xfrm>
          <a:off x="0" y="0"/>
          <a:ext cx="0" cy="0"/>
          <a:chOff x="0" y="0"/>
          <a:chExt cx="0" cy="0"/>
        </a:xfrm>
      </p:grpSpPr>
      <p:sp>
        <p:nvSpPr>
          <p:cNvPr id="980" name="Google Shape;980;p18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1" name="Google Shape;981;p18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82" name="Google Shape;982;p186"/>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983" name="Google Shape;983;p186"/>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984" name="Google Shape;984;p186"/>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85" name="Shape 985"/>
        <p:cNvGrpSpPr/>
        <p:nvPr/>
      </p:nvGrpSpPr>
      <p:grpSpPr>
        <a:xfrm>
          <a:off x="0" y="0"/>
          <a:ext cx="0" cy="0"/>
          <a:chOff x="0" y="0"/>
          <a:chExt cx="0" cy="0"/>
        </a:xfrm>
      </p:grpSpPr>
      <p:sp>
        <p:nvSpPr>
          <p:cNvPr id="986" name="Google Shape;986;p187"/>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87" name="Google Shape;987;p18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88" name="Google Shape;988;p187"/>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989" name="Google Shape;989;p187"/>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990" name="Shape 990"/>
        <p:cNvGrpSpPr/>
        <p:nvPr/>
      </p:nvGrpSpPr>
      <p:grpSpPr>
        <a:xfrm>
          <a:off x="0" y="0"/>
          <a:ext cx="0" cy="0"/>
          <a:chOff x="0" y="0"/>
          <a:chExt cx="0" cy="0"/>
        </a:xfrm>
      </p:grpSpPr>
      <p:sp>
        <p:nvSpPr>
          <p:cNvPr id="991" name="Google Shape;991;p188"/>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992" name="Google Shape;992;p188"/>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993" name="Google Shape;993;p188"/>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994" name="Shape 994"/>
        <p:cNvGrpSpPr/>
        <p:nvPr/>
      </p:nvGrpSpPr>
      <p:grpSpPr>
        <a:xfrm>
          <a:off x="0" y="0"/>
          <a:ext cx="0" cy="0"/>
          <a:chOff x="0" y="0"/>
          <a:chExt cx="0" cy="0"/>
        </a:xfrm>
      </p:grpSpPr>
      <p:pic>
        <p:nvPicPr>
          <p:cNvPr id="995" name="Google Shape;995;p189"/>
          <p:cNvPicPr preferRelativeResize="0"/>
          <p:nvPr/>
        </p:nvPicPr>
        <p:blipFill>
          <a:blip r:embed="rId2">
            <a:alphaModFix/>
          </a:blip>
          <a:stretch>
            <a:fillRect/>
          </a:stretch>
        </p:blipFill>
        <p:spPr>
          <a:xfrm>
            <a:off x="0" y="4"/>
            <a:ext cx="9144000" cy="5143495"/>
          </a:xfrm>
          <a:prstGeom prst="rect">
            <a:avLst/>
          </a:prstGeom>
          <a:noFill/>
          <a:ln>
            <a:noFill/>
          </a:ln>
        </p:spPr>
      </p:pic>
      <p:sp>
        <p:nvSpPr>
          <p:cNvPr id="996" name="Google Shape;996;p189"/>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997" name="Google Shape;997;p18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998" name="Google Shape;998;p189"/>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999" name="Shape 999"/>
        <p:cNvGrpSpPr/>
        <p:nvPr/>
      </p:nvGrpSpPr>
      <p:grpSpPr>
        <a:xfrm>
          <a:off x="0" y="0"/>
          <a:ext cx="0" cy="0"/>
          <a:chOff x="0" y="0"/>
          <a:chExt cx="0" cy="0"/>
        </a:xfrm>
      </p:grpSpPr>
      <p:pic>
        <p:nvPicPr>
          <p:cNvPr id="1000" name="Google Shape;1000;p190"/>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1001" name="Google Shape;1001;p190"/>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002" name="Google Shape;1002;p190"/>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1003" name="Google Shape;1003;p190"/>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004" name="Google Shape;1004;p190"/>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5" name="Shape 1005"/>
        <p:cNvGrpSpPr/>
        <p:nvPr/>
      </p:nvGrpSpPr>
      <p:grpSpPr>
        <a:xfrm>
          <a:off x="0" y="0"/>
          <a:ext cx="0" cy="0"/>
          <a:chOff x="0" y="0"/>
          <a:chExt cx="0" cy="0"/>
        </a:xfrm>
      </p:grpSpPr>
      <p:sp>
        <p:nvSpPr>
          <p:cNvPr id="1006" name="Google Shape;1006;p191"/>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7" name="Google Shape;1007;p191"/>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008" name="Google Shape;1008;p1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09" name="Google Shape;1009;p191"/>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1010" name="Shape 1010"/>
        <p:cNvGrpSpPr/>
        <p:nvPr/>
      </p:nvGrpSpPr>
      <p:grpSpPr>
        <a:xfrm>
          <a:off x="0" y="0"/>
          <a:ext cx="0" cy="0"/>
          <a:chOff x="0" y="0"/>
          <a:chExt cx="0" cy="0"/>
        </a:xfrm>
      </p:grpSpPr>
      <p:sp>
        <p:nvSpPr>
          <p:cNvPr id="1011" name="Google Shape;1011;p19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2" name="Google Shape;1012;p192"/>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013" name="Google Shape;1013;p192"/>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014" name="Google Shape;1014;p192"/>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1015" name="Shape 1015"/>
        <p:cNvGrpSpPr/>
        <p:nvPr/>
      </p:nvGrpSpPr>
      <p:grpSpPr>
        <a:xfrm>
          <a:off x="0" y="0"/>
          <a:ext cx="0" cy="0"/>
          <a:chOff x="0" y="0"/>
          <a:chExt cx="0" cy="0"/>
        </a:xfrm>
      </p:grpSpPr>
      <p:sp>
        <p:nvSpPr>
          <p:cNvPr id="1016" name="Google Shape;1016;p193"/>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7" name="Google Shape;1017;p193"/>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018" name="Google Shape;1018;p193"/>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019" name="Google Shape;1019;p193"/>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1020" name="Shape 1020"/>
        <p:cNvGrpSpPr/>
        <p:nvPr/>
      </p:nvGrpSpPr>
      <p:grpSpPr>
        <a:xfrm>
          <a:off x="0" y="0"/>
          <a:ext cx="0" cy="0"/>
          <a:chOff x="0" y="0"/>
          <a:chExt cx="0" cy="0"/>
        </a:xfrm>
      </p:grpSpPr>
      <p:pic>
        <p:nvPicPr>
          <p:cNvPr id="1021" name="Google Shape;1021;p194"/>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022" name="Google Shape;1022;p194"/>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3" name="Google Shape;1023;p194"/>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024" name="Google Shape;1024;p194"/>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1025" name="Shape 1025"/>
        <p:cNvGrpSpPr/>
        <p:nvPr/>
      </p:nvGrpSpPr>
      <p:grpSpPr>
        <a:xfrm>
          <a:off x="0" y="0"/>
          <a:ext cx="0" cy="0"/>
          <a:chOff x="0" y="0"/>
          <a:chExt cx="0" cy="0"/>
        </a:xfrm>
      </p:grpSpPr>
      <p:pic>
        <p:nvPicPr>
          <p:cNvPr id="1026" name="Google Shape;1026;p195"/>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027" name="Google Shape;1027;p195"/>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8" name="Google Shape;1028;p195"/>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029" name="Google Shape;1029;p195"/>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9" name="Google Shape;10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0" name="Google Shape;11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1030" name="Shape 1030"/>
        <p:cNvGrpSpPr/>
        <p:nvPr/>
      </p:nvGrpSpPr>
      <p:grpSpPr>
        <a:xfrm>
          <a:off x="0" y="0"/>
          <a:ext cx="0" cy="0"/>
          <a:chOff x="0" y="0"/>
          <a:chExt cx="0" cy="0"/>
        </a:xfrm>
      </p:grpSpPr>
      <p:pic>
        <p:nvPicPr>
          <p:cNvPr id="1031" name="Google Shape;1031;p196"/>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032" name="Google Shape;1032;p19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3" name="Google Shape;1033;p19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034" name="Google Shape;1034;p196"/>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1035" name="Shape 1035"/>
        <p:cNvGrpSpPr/>
        <p:nvPr/>
      </p:nvGrpSpPr>
      <p:grpSpPr>
        <a:xfrm>
          <a:off x="0" y="0"/>
          <a:ext cx="0" cy="0"/>
          <a:chOff x="0" y="0"/>
          <a:chExt cx="0" cy="0"/>
        </a:xfrm>
      </p:grpSpPr>
      <p:sp>
        <p:nvSpPr>
          <p:cNvPr id="1036" name="Google Shape;1036;p197"/>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37" name="Google Shape;1037;p197"/>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38" name="Google Shape;1038;p197"/>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1039" name="Shape 1039"/>
        <p:cNvGrpSpPr/>
        <p:nvPr/>
      </p:nvGrpSpPr>
      <p:grpSpPr>
        <a:xfrm>
          <a:off x="0" y="0"/>
          <a:ext cx="0" cy="0"/>
          <a:chOff x="0" y="0"/>
          <a:chExt cx="0" cy="0"/>
        </a:xfrm>
      </p:grpSpPr>
      <p:pic>
        <p:nvPicPr>
          <p:cNvPr id="1040" name="Google Shape;1040;p198"/>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041" name="Google Shape;1041;p19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042" name="Google Shape;1042;p198"/>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043" name="Google Shape;1043;p198"/>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044" name="Google Shape;1044;p198"/>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045" name="Shape 1045"/>
        <p:cNvGrpSpPr/>
        <p:nvPr/>
      </p:nvGrpSpPr>
      <p:grpSpPr>
        <a:xfrm>
          <a:off x="0" y="0"/>
          <a:ext cx="0" cy="0"/>
          <a:chOff x="0" y="0"/>
          <a:chExt cx="0" cy="0"/>
        </a:xfrm>
      </p:grpSpPr>
      <p:sp>
        <p:nvSpPr>
          <p:cNvPr id="1046" name="Google Shape;1046;p199"/>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7" name="Google Shape;1047;p1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48" name="Google Shape;1048;p199"/>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049" name="Google Shape;1049;p199"/>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050" name="Shape 1050"/>
        <p:cNvGrpSpPr/>
        <p:nvPr/>
      </p:nvGrpSpPr>
      <p:grpSpPr>
        <a:xfrm>
          <a:off x="0" y="0"/>
          <a:ext cx="0" cy="0"/>
          <a:chOff x="0" y="0"/>
          <a:chExt cx="0" cy="0"/>
        </a:xfrm>
      </p:grpSpPr>
      <p:sp>
        <p:nvSpPr>
          <p:cNvPr id="1051" name="Google Shape;1051;p2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052" name="Google Shape;1052;p20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053" name="Google Shape;1053;p20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054" name="Google Shape;1054;p20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055" name="Google Shape;1055;p200"/>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056" name="Shape 1056"/>
        <p:cNvGrpSpPr/>
        <p:nvPr/>
      </p:nvGrpSpPr>
      <p:grpSpPr>
        <a:xfrm>
          <a:off x="0" y="0"/>
          <a:ext cx="0" cy="0"/>
          <a:chOff x="0" y="0"/>
          <a:chExt cx="0" cy="0"/>
        </a:xfrm>
      </p:grpSpPr>
      <p:sp>
        <p:nvSpPr>
          <p:cNvPr id="1057" name="Google Shape;1057;p2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058" name="Google Shape;1058;p20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059" name="Google Shape;1059;p20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060" name="Google Shape;1060;p201"/>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061" name="Shape 1061"/>
        <p:cNvGrpSpPr/>
        <p:nvPr/>
      </p:nvGrpSpPr>
      <p:grpSpPr>
        <a:xfrm>
          <a:off x="0" y="0"/>
          <a:ext cx="0" cy="0"/>
          <a:chOff x="0" y="0"/>
          <a:chExt cx="0" cy="0"/>
        </a:xfrm>
      </p:grpSpPr>
      <p:sp>
        <p:nvSpPr>
          <p:cNvPr id="1062" name="Google Shape;1062;p202"/>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63" name="Google Shape;1063;p20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64" name="Google Shape;1064;p2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5" name="Shape 1065"/>
        <p:cNvGrpSpPr/>
        <p:nvPr/>
      </p:nvGrpSpPr>
      <p:grpSpPr>
        <a:xfrm>
          <a:off x="0" y="0"/>
          <a:ext cx="0" cy="0"/>
          <a:chOff x="0" y="0"/>
          <a:chExt cx="0" cy="0"/>
        </a:xfrm>
      </p:grpSpPr>
      <p:sp>
        <p:nvSpPr>
          <p:cNvPr id="1066" name="Google Shape;1066;p2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067" name="Shape 1067"/>
        <p:cNvGrpSpPr/>
        <p:nvPr/>
      </p:nvGrpSpPr>
      <p:grpSpPr>
        <a:xfrm>
          <a:off x="0" y="0"/>
          <a:ext cx="0" cy="0"/>
          <a:chOff x="0" y="0"/>
          <a:chExt cx="0" cy="0"/>
        </a:xfrm>
      </p:grpSpPr>
      <p:sp>
        <p:nvSpPr>
          <p:cNvPr id="1068" name="Google Shape;1068;p20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69" name="Google Shape;1069;p20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070" name="Google Shape;1070;p20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1" name="Google Shape;1071;p20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2" name="Google Shape;1072;p2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073" name="Shape 1073"/>
        <p:cNvGrpSpPr/>
        <p:nvPr/>
      </p:nvGrpSpPr>
      <p:grpSpPr>
        <a:xfrm>
          <a:off x="0" y="0"/>
          <a:ext cx="0" cy="0"/>
          <a:chOff x="0" y="0"/>
          <a:chExt cx="0" cy="0"/>
        </a:xfrm>
      </p:grpSpPr>
      <p:sp>
        <p:nvSpPr>
          <p:cNvPr id="1074" name="Google Shape;1074;p205"/>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75" name="Google Shape;1075;p205"/>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076" name="Google Shape;1076;p205"/>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2">
            <a:alphaModFix/>
          </a:blip>
          <a:stretch>
            <a:fillRect/>
          </a:stretch>
        </p:blipFill>
        <p:spPr>
          <a:xfrm>
            <a:off x="7721664" y="0"/>
            <a:ext cx="1422336" cy="980623"/>
          </a:xfrm>
          <a:prstGeom prst="rect">
            <a:avLst/>
          </a:prstGeom>
          <a:noFill/>
          <a:ln>
            <a:noFill/>
          </a:ln>
        </p:spPr>
      </p:pic>
      <p:pic>
        <p:nvPicPr>
          <p:cNvPr id="19" name="Google Shape;19;p3"/>
          <p:cNvPicPr preferRelativeResize="0"/>
          <p:nvPr/>
        </p:nvPicPr>
        <p:blipFill>
          <a:blip r:embed="rId3">
            <a:alphaModFix/>
          </a:blip>
          <a:stretch>
            <a:fillRect/>
          </a:stretch>
        </p:blipFill>
        <p:spPr>
          <a:xfrm>
            <a:off x="0" y="4162875"/>
            <a:ext cx="1959327" cy="9806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13" name="Google Shape;113;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14" name="Google Shape;114;p2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15" name="Google Shape;115;p21"/>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16" name="Google Shape;116;p21"/>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1077" name="Shape 1077"/>
        <p:cNvGrpSpPr/>
        <p:nvPr/>
      </p:nvGrpSpPr>
      <p:grpSpPr>
        <a:xfrm>
          <a:off x="0" y="0"/>
          <a:ext cx="0" cy="0"/>
          <a:chOff x="0" y="0"/>
          <a:chExt cx="0" cy="0"/>
        </a:xfrm>
      </p:grpSpPr>
      <p:sp>
        <p:nvSpPr>
          <p:cNvPr id="1078" name="Google Shape;1078;p206"/>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079" name="Google Shape;1079;p206"/>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080" name="Google Shape;1080;p206"/>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081" name="Google Shape;1081;p206"/>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1082" name="Shape 1082"/>
        <p:cNvGrpSpPr/>
        <p:nvPr/>
      </p:nvGrpSpPr>
      <p:grpSpPr>
        <a:xfrm>
          <a:off x="0" y="0"/>
          <a:ext cx="0" cy="0"/>
          <a:chOff x="0" y="0"/>
          <a:chExt cx="0" cy="0"/>
        </a:xfrm>
      </p:grpSpPr>
      <p:sp>
        <p:nvSpPr>
          <p:cNvPr id="1083" name="Google Shape;1083;p207"/>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084" name="Google Shape;1084;p207"/>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085" name="Google Shape;1085;p207"/>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086" name="Google Shape;1086;p207"/>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1087" name="Shape 1087"/>
        <p:cNvGrpSpPr/>
        <p:nvPr/>
      </p:nvGrpSpPr>
      <p:grpSpPr>
        <a:xfrm>
          <a:off x="0" y="0"/>
          <a:ext cx="0" cy="0"/>
          <a:chOff x="0" y="0"/>
          <a:chExt cx="0" cy="0"/>
        </a:xfrm>
      </p:grpSpPr>
      <p:sp>
        <p:nvSpPr>
          <p:cNvPr id="1088" name="Google Shape;1088;p208"/>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089" name="Google Shape;1089;p208"/>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090" name="Google Shape;1090;p208"/>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091" name="Google Shape;1091;p208"/>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_1_light  ">
  <p:cSld name="2_Break_1_light  ">
    <p:bg>
      <p:bgPr>
        <a:solidFill>
          <a:schemeClr val="lt1"/>
        </a:solidFill>
      </p:bgPr>
    </p:bg>
    <p:spTree>
      <p:nvGrpSpPr>
        <p:cNvPr id="1092" name="Shape 1092"/>
        <p:cNvGrpSpPr/>
        <p:nvPr/>
      </p:nvGrpSpPr>
      <p:grpSpPr>
        <a:xfrm>
          <a:off x="0" y="0"/>
          <a:ext cx="0" cy="0"/>
          <a:chOff x="0" y="0"/>
          <a:chExt cx="0" cy="0"/>
        </a:xfrm>
      </p:grpSpPr>
      <p:sp>
        <p:nvSpPr>
          <p:cNvPr id="1093" name="Google Shape;1093;p209"/>
          <p:cNvSpPr/>
          <p:nvPr>
            <p:ph idx="2" type="pic"/>
          </p:nvPr>
        </p:nvSpPr>
        <p:spPr>
          <a:xfrm>
            <a:off x="0" y="1"/>
            <a:ext cx="9144000" cy="5143500"/>
          </a:xfrm>
          <a:prstGeom prst="rect">
            <a:avLst/>
          </a:prstGeom>
          <a:solidFill>
            <a:srgbClr val="F2F2F2"/>
          </a:solidFill>
          <a:ln>
            <a:noFill/>
          </a:ln>
        </p:spPr>
      </p:sp>
      <p:sp>
        <p:nvSpPr>
          <p:cNvPr id="1094" name="Google Shape;1094;p209"/>
          <p:cNvSpPr txBox="1"/>
          <p:nvPr>
            <p:ph idx="1" type="body"/>
          </p:nvPr>
        </p:nvSpPr>
        <p:spPr>
          <a:xfrm>
            <a:off x="0" y="-1"/>
            <a:ext cx="9144000" cy="5143500"/>
          </a:xfrm>
          <a:prstGeom prst="rect">
            <a:avLst/>
          </a:prstGeom>
          <a:solidFill>
            <a:schemeClr val="lt1">
              <a:alpha val="80000"/>
            </a:schemeClr>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095" name="Google Shape;1095;p209"/>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b="0" i="0" sz="900" u="none" cap="none" strike="noStrike">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1096" name="Google Shape;1096;p209"/>
          <p:cNvSpPr txBox="1"/>
          <p:nvPr>
            <p:ph type="title"/>
          </p:nvPr>
        </p:nvSpPr>
        <p:spPr>
          <a:xfrm>
            <a:off x="251222" y="1501010"/>
            <a:ext cx="8641500" cy="1070700"/>
          </a:xfrm>
          <a:prstGeom prst="rect">
            <a:avLst/>
          </a:prstGeom>
          <a:noFill/>
          <a:ln>
            <a:noFill/>
          </a:ln>
        </p:spPr>
        <p:txBody>
          <a:bodyPr anchorCtr="0" anchor="b" bIns="34275" lIns="0" spcFirstLastPara="1" rIns="68575" wrap="square" tIns="34275">
            <a:noAutofit/>
          </a:bodyPr>
          <a:lstStyle>
            <a:lvl1pPr lvl="0" marR="0" rtl="0" algn="ctr">
              <a:lnSpc>
                <a:spcPct val="90000"/>
              </a:lnSpc>
              <a:spcBef>
                <a:spcPts val="0"/>
              </a:spcBef>
              <a:spcAft>
                <a:spcPts val="0"/>
              </a:spcAft>
              <a:buClr>
                <a:schemeClr val="accent1"/>
              </a:buClr>
              <a:buSzPts val="4500"/>
              <a:buFont typeface="Montserrat"/>
              <a:buNone/>
              <a:defRPr b="1" i="0" sz="45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097" name="Google Shape;1097;p209"/>
          <p:cNvSpPr txBox="1"/>
          <p:nvPr>
            <p:ph idx="3" type="subTitle"/>
          </p:nvPr>
        </p:nvSpPr>
        <p:spPr>
          <a:xfrm>
            <a:off x="251223" y="2674190"/>
            <a:ext cx="8641500" cy="355500"/>
          </a:xfrm>
          <a:prstGeom prst="rect">
            <a:avLst/>
          </a:prstGeom>
          <a:noFill/>
          <a:ln>
            <a:noFill/>
          </a:ln>
        </p:spPr>
        <p:txBody>
          <a:bodyPr anchorCtr="0" anchor="t" bIns="34275" lIns="0" spcFirstLastPara="1" rIns="68575" wrap="square" tIns="34275">
            <a:noAutofit/>
          </a:bodyPr>
          <a:lstStyle>
            <a:lvl1pPr lvl="0" marR="0" rtl="0" algn="ctr">
              <a:lnSpc>
                <a:spcPct val="150000"/>
              </a:lnSpc>
              <a:spcBef>
                <a:spcPts val="0"/>
              </a:spcBef>
              <a:spcAft>
                <a:spcPts val="0"/>
              </a:spcAft>
              <a:buClr>
                <a:schemeClr val="accent1"/>
              </a:buClr>
              <a:buSzPts val="900"/>
              <a:buFont typeface="Arial"/>
              <a:buNone/>
              <a:defRPr b="0" i="0" sz="900" u="none" cap="none" strike="noStrike">
                <a:solidFill>
                  <a:schemeClr val="accent3"/>
                </a:solidFill>
                <a:latin typeface="Montserrat"/>
                <a:ea typeface="Montserrat"/>
                <a:cs typeface="Montserrat"/>
                <a:sym typeface="Montserrat"/>
              </a:defRPr>
            </a:lvl1pPr>
            <a:lvl2pPr lvl="1" marR="0" rtl="0" algn="ctr">
              <a:lnSpc>
                <a:spcPct val="100000"/>
              </a:lnSpc>
              <a:spcBef>
                <a:spcPts val="500"/>
              </a:spcBef>
              <a:spcAft>
                <a:spcPts val="0"/>
              </a:spcAft>
              <a:buClr>
                <a:schemeClr val="accent1"/>
              </a:buClr>
              <a:buSzPts val="1100"/>
              <a:buFont typeface="Arial"/>
              <a:buNone/>
              <a:defRPr b="0" i="0" sz="1200" u="none" cap="none" strike="noStrike">
                <a:solidFill>
                  <a:srgbClr val="8F8F8F"/>
                </a:solidFill>
                <a:latin typeface="Montserrat"/>
                <a:ea typeface="Montserrat"/>
                <a:cs typeface="Montserrat"/>
                <a:sym typeface="Montserrat"/>
              </a:defRPr>
            </a:lvl2pPr>
            <a:lvl3pPr lvl="2" marR="0" rtl="0" algn="ctr">
              <a:lnSpc>
                <a:spcPct val="100000"/>
              </a:lnSpc>
              <a:spcBef>
                <a:spcPts val="500"/>
              </a:spcBef>
              <a:spcAft>
                <a:spcPts val="0"/>
              </a:spcAft>
              <a:buClr>
                <a:schemeClr val="accent1"/>
              </a:buClr>
              <a:buSzPts val="900"/>
              <a:buFont typeface="Arial"/>
              <a:buNone/>
              <a:defRPr b="0" i="0" sz="1100" u="none" cap="none" strike="noStrike">
                <a:solidFill>
                  <a:srgbClr val="8F8F8F"/>
                </a:solidFill>
                <a:latin typeface="Montserrat"/>
                <a:ea typeface="Montserrat"/>
                <a:cs typeface="Montserrat"/>
                <a:sym typeface="Montserrat"/>
              </a:defRPr>
            </a:lvl3pPr>
            <a:lvl4pPr lvl="3" marR="0" rtl="0" algn="ctr">
              <a:lnSpc>
                <a:spcPct val="100000"/>
              </a:lnSpc>
              <a:spcBef>
                <a:spcPts val="500"/>
              </a:spcBef>
              <a:spcAft>
                <a:spcPts val="0"/>
              </a:spcAft>
              <a:buClr>
                <a:schemeClr val="accent1"/>
              </a:buClr>
              <a:buSzPts val="800"/>
              <a:buFont typeface="Arial"/>
              <a:buNone/>
              <a:defRPr b="0" i="0" sz="900" u="none" cap="none" strike="noStrike">
                <a:solidFill>
                  <a:srgbClr val="8F8F8F"/>
                </a:solidFill>
                <a:latin typeface="Montserrat"/>
                <a:ea typeface="Montserrat"/>
                <a:cs typeface="Montserrat"/>
                <a:sym typeface="Montserrat"/>
              </a:defRPr>
            </a:lvl4pPr>
            <a:lvl5pPr lvl="4" marR="0" rtl="0" algn="ctr">
              <a:lnSpc>
                <a:spcPct val="100000"/>
              </a:lnSpc>
              <a:spcBef>
                <a:spcPts val="500"/>
              </a:spcBef>
              <a:spcAft>
                <a:spcPts val="0"/>
              </a:spcAft>
              <a:buClr>
                <a:schemeClr val="accent1"/>
              </a:buClr>
              <a:buSzPts val="700"/>
              <a:buFont typeface="Arial"/>
              <a:buNone/>
              <a:defRPr b="0" i="0" sz="800" u="none" cap="none" strike="noStrike">
                <a:solidFill>
                  <a:srgbClr val="8F8F8F"/>
                </a:solidFill>
                <a:latin typeface="Montserrat"/>
                <a:ea typeface="Montserrat"/>
                <a:cs typeface="Montserrat"/>
                <a:sym typeface="Montserrat"/>
              </a:defRPr>
            </a:lvl5pPr>
            <a:lvl6pPr lvl="5" marR="0" rtl="0" algn="ctr">
              <a:spcBef>
                <a:spcPts val="5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6pPr>
            <a:lvl7pPr lvl="6"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7pPr>
            <a:lvl8pPr lvl="7"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8pPr>
            <a:lvl9pPr lvl="8" marR="0" rtl="0" algn="ctr">
              <a:spcBef>
                <a:spcPts val="1200"/>
              </a:spcBef>
              <a:spcAft>
                <a:spcPts val="120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9pPr>
          </a:lstStyle>
          <a:p/>
        </p:txBody>
      </p:sp>
      <p:sp>
        <p:nvSpPr>
          <p:cNvPr id="1098" name="Google Shape;1098;p209"/>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u="none" cap="none" strike="noStrike">
                <a:solidFill>
                  <a:schemeClr val="dk1"/>
                </a:solidFill>
                <a:latin typeface="Montserrat"/>
                <a:ea typeface="Montserrat"/>
                <a:cs typeface="Montserrat"/>
                <a:sym typeface="Montserrat"/>
              </a:defRPr>
            </a:lvl1pPr>
            <a:lvl2pPr indent="0" lvl="1" marL="0" marR="0" rtl="0" algn="r">
              <a:spcBef>
                <a:spcPts val="0"/>
              </a:spcBef>
              <a:buNone/>
              <a:defRPr b="0" i="0" sz="900" u="none" cap="none" strike="noStrike">
                <a:solidFill>
                  <a:schemeClr val="dk1"/>
                </a:solidFill>
                <a:latin typeface="Montserrat"/>
                <a:ea typeface="Montserrat"/>
                <a:cs typeface="Montserrat"/>
                <a:sym typeface="Montserrat"/>
              </a:defRPr>
            </a:lvl2pPr>
            <a:lvl3pPr indent="0" lvl="2" marL="0" marR="0" rtl="0" algn="r">
              <a:spcBef>
                <a:spcPts val="0"/>
              </a:spcBef>
              <a:buNone/>
              <a:defRPr b="0" i="0" sz="900" u="none" cap="none" strike="noStrike">
                <a:solidFill>
                  <a:schemeClr val="dk1"/>
                </a:solidFill>
                <a:latin typeface="Montserrat"/>
                <a:ea typeface="Montserrat"/>
                <a:cs typeface="Montserrat"/>
                <a:sym typeface="Montserrat"/>
              </a:defRPr>
            </a:lvl3pPr>
            <a:lvl4pPr indent="0" lvl="3" marL="0" marR="0" rtl="0" algn="r">
              <a:spcBef>
                <a:spcPts val="0"/>
              </a:spcBef>
              <a:buNone/>
              <a:defRPr b="0" i="0" sz="900" u="none" cap="none" strike="noStrike">
                <a:solidFill>
                  <a:schemeClr val="dk1"/>
                </a:solidFill>
                <a:latin typeface="Montserrat"/>
                <a:ea typeface="Montserrat"/>
                <a:cs typeface="Montserrat"/>
                <a:sym typeface="Montserrat"/>
              </a:defRPr>
            </a:lvl4pPr>
            <a:lvl5pPr indent="0" lvl="4" marL="0" marR="0" rtl="0" algn="r">
              <a:spcBef>
                <a:spcPts val="0"/>
              </a:spcBef>
              <a:buNone/>
              <a:defRPr b="0" i="0" sz="900" u="none" cap="none" strike="noStrike">
                <a:solidFill>
                  <a:schemeClr val="dk1"/>
                </a:solidFill>
                <a:latin typeface="Montserrat"/>
                <a:ea typeface="Montserrat"/>
                <a:cs typeface="Montserrat"/>
                <a:sym typeface="Montserrat"/>
              </a:defRPr>
            </a:lvl5pPr>
            <a:lvl6pPr indent="0" lvl="5" marL="0" marR="0" rtl="0" algn="r">
              <a:spcBef>
                <a:spcPts val="0"/>
              </a:spcBef>
              <a:buNone/>
              <a:defRPr b="0" i="0" sz="900" u="none" cap="none" strike="noStrike">
                <a:solidFill>
                  <a:schemeClr val="dk1"/>
                </a:solidFill>
                <a:latin typeface="Montserrat"/>
                <a:ea typeface="Montserrat"/>
                <a:cs typeface="Montserrat"/>
                <a:sym typeface="Montserrat"/>
              </a:defRPr>
            </a:lvl6pPr>
            <a:lvl7pPr indent="0" lvl="6" marL="0" marR="0" rtl="0" algn="r">
              <a:spcBef>
                <a:spcPts val="0"/>
              </a:spcBef>
              <a:buNone/>
              <a:defRPr b="0" i="0" sz="900" u="none" cap="none" strike="noStrike">
                <a:solidFill>
                  <a:schemeClr val="dk1"/>
                </a:solidFill>
                <a:latin typeface="Montserrat"/>
                <a:ea typeface="Montserrat"/>
                <a:cs typeface="Montserrat"/>
                <a:sym typeface="Montserrat"/>
              </a:defRPr>
            </a:lvl7pPr>
            <a:lvl8pPr indent="0" lvl="7" marL="0" marR="0" rtl="0" algn="r">
              <a:spcBef>
                <a:spcPts val="0"/>
              </a:spcBef>
              <a:buNone/>
              <a:defRPr b="0" i="0" sz="900" u="none" cap="none" strike="noStrike">
                <a:solidFill>
                  <a:schemeClr val="dk1"/>
                </a:solidFill>
                <a:latin typeface="Montserrat"/>
                <a:ea typeface="Montserrat"/>
                <a:cs typeface="Montserrat"/>
                <a:sym typeface="Montserrat"/>
              </a:defRPr>
            </a:lvl8pPr>
            <a:lvl9pPr indent="0" lvl="8" marL="0" marR="0" rtl="0" algn="r">
              <a:spcBef>
                <a:spcPts val="0"/>
              </a:spcBef>
              <a:buNone/>
              <a:defRPr b="0" i="0" sz="9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1099" name="Google Shape;1099;p209"/>
          <p:cNvSpPr txBox="1"/>
          <p:nvPr>
            <p:ph idx="4" type="body"/>
          </p:nvPr>
        </p:nvSpPr>
        <p:spPr>
          <a:xfrm>
            <a:off x="251766" y="4807620"/>
            <a:ext cx="1080000" cy="1998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28600" lvl="1" marL="914400" marR="0" rtl="0" algn="l">
              <a:lnSpc>
                <a:spcPct val="100000"/>
              </a:lnSpc>
              <a:spcBef>
                <a:spcPts val="500"/>
              </a:spcBef>
              <a:spcAft>
                <a:spcPts val="0"/>
              </a:spcAft>
              <a:buClr>
                <a:schemeClr val="accent1"/>
              </a:buClr>
              <a:buSzPts val="11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500"/>
              </a:spcBef>
              <a:spcAft>
                <a:spcPts val="0"/>
              </a:spcAft>
              <a:buClr>
                <a:schemeClr val="accent1"/>
              </a:buClr>
              <a:buSzPts val="900"/>
              <a:buFont typeface="Arial"/>
              <a:buNone/>
              <a:defRPr b="0" i="0" sz="11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500"/>
              </a:spcBef>
              <a:spcAft>
                <a:spcPts val="0"/>
              </a:spcAft>
              <a:buClr>
                <a:schemeClr val="accent1"/>
              </a:buClr>
              <a:buSzPts val="800"/>
              <a:buFont typeface="Arial"/>
              <a:buNone/>
              <a:defRPr b="0" i="0" sz="9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500"/>
              </a:spcBef>
              <a:spcAft>
                <a:spcPts val="0"/>
              </a:spcAft>
              <a:buClr>
                <a:schemeClr val="accent1"/>
              </a:buClr>
              <a:buSzPts val="700"/>
              <a:buFont typeface="Arial"/>
              <a:buNone/>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100" name="Google Shape;1100;p209"/>
          <p:cNvSpPr txBox="1"/>
          <p:nvPr>
            <p:ph idx="5" type="body"/>
          </p:nvPr>
        </p:nvSpPr>
        <p:spPr>
          <a:xfrm>
            <a:off x="251222" y="3759995"/>
            <a:ext cx="8641500" cy="432300"/>
          </a:xfrm>
          <a:prstGeom prst="rect">
            <a:avLst/>
          </a:prstGeom>
          <a:noFill/>
          <a:ln>
            <a:noFill/>
          </a:ln>
        </p:spPr>
        <p:txBody>
          <a:bodyPr anchorCtr="0" anchor="ctr" bIns="34275" lIns="0" spcFirstLastPara="1" rIns="68575" wrap="square" tIns="34275">
            <a:noAutofit/>
          </a:bodyPr>
          <a:lstStyle>
            <a:lvl1pPr indent="-228600" lvl="0" marL="457200" marR="0" rtl="0" algn="ctr">
              <a:lnSpc>
                <a:spcPct val="100000"/>
              </a:lnSpc>
              <a:spcBef>
                <a:spcPts val="300"/>
              </a:spcBef>
              <a:spcAft>
                <a:spcPts val="0"/>
              </a:spcAft>
              <a:buClr>
                <a:schemeClr val="accent1"/>
              </a:buClr>
              <a:buSzPts val="800"/>
              <a:buFont typeface="Arial"/>
              <a:buNone/>
              <a:defRPr b="0" i="0" sz="8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rgbClr val="8F8F8F"/>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rgbClr val="8F8F8F"/>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rgbClr val="8F8F8F"/>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rgbClr val="8F8F8F"/>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Bullets     ">
  <p:cSld name="Text/Bullets     ">
    <p:bg>
      <p:bgPr>
        <a:solidFill>
          <a:schemeClr val="lt1"/>
        </a:solidFill>
      </p:bgPr>
    </p:bg>
    <p:spTree>
      <p:nvGrpSpPr>
        <p:cNvPr id="1101" name="Shape 1101"/>
        <p:cNvGrpSpPr/>
        <p:nvPr/>
      </p:nvGrpSpPr>
      <p:grpSpPr>
        <a:xfrm>
          <a:off x="0" y="0"/>
          <a:ext cx="0" cy="0"/>
          <a:chOff x="0" y="0"/>
          <a:chExt cx="0" cy="0"/>
        </a:xfrm>
      </p:grpSpPr>
      <p:sp>
        <p:nvSpPr>
          <p:cNvPr id="1102" name="Google Shape;1102;p210"/>
          <p:cNvSpPr txBox="1"/>
          <p:nvPr>
            <p:ph type="title"/>
          </p:nvPr>
        </p:nvSpPr>
        <p:spPr>
          <a:xfrm>
            <a:off x="252534" y="141685"/>
            <a:ext cx="8640300" cy="441600"/>
          </a:xfrm>
          <a:prstGeom prst="rect">
            <a:avLst/>
          </a:prstGeom>
          <a:noFill/>
          <a:ln>
            <a:noFill/>
          </a:ln>
        </p:spPr>
        <p:txBody>
          <a:bodyPr anchorCtr="0" anchor="t" bIns="54000" lIns="54000" spcFirstLastPara="1" rIns="54000" wrap="square" tIns="54000">
            <a:spAutoFit/>
          </a:bodyPr>
          <a:lstStyle>
            <a:lvl1pPr lvl="0" marR="0" rtl="0" algn="l">
              <a:lnSpc>
                <a:spcPct val="90000"/>
              </a:lnSpc>
              <a:spcBef>
                <a:spcPts val="0"/>
              </a:spcBef>
              <a:spcAft>
                <a:spcPts val="0"/>
              </a:spcAft>
              <a:buClr>
                <a:schemeClr val="accent1"/>
              </a:buClr>
              <a:buSzPts val="2400"/>
              <a:buFont typeface="Montserrat"/>
              <a:buNone/>
              <a:defRPr b="1" i="0" sz="24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103" name="Google Shape;1103;p210"/>
          <p:cNvSpPr txBox="1"/>
          <p:nvPr>
            <p:ph idx="1" type="body"/>
          </p:nvPr>
        </p:nvSpPr>
        <p:spPr>
          <a:xfrm>
            <a:off x="251221" y="654148"/>
            <a:ext cx="8641500" cy="3953400"/>
          </a:xfrm>
          <a:prstGeom prst="rect">
            <a:avLst/>
          </a:prstGeom>
          <a:noFill/>
          <a:ln>
            <a:noFill/>
          </a:ln>
        </p:spPr>
        <p:txBody>
          <a:bodyPr anchorCtr="0" anchor="t" bIns="54000" lIns="54000" spcFirstLastPara="1" rIns="54000" wrap="square" tIns="54000">
            <a:noAutofit/>
          </a:bodyPr>
          <a:lstStyle>
            <a:lvl1pPr indent="-317500" lvl="0" marL="457200" marR="0" rtl="0" algn="l">
              <a:lnSpc>
                <a:spcPct val="100000"/>
              </a:lnSpc>
              <a:spcBef>
                <a:spcPts val="300"/>
              </a:spcBef>
              <a:spcAft>
                <a:spcPts val="0"/>
              </a:spcAft>
              <a:buClr>
                <a:schemeClr val="accent1"/>
              </a:buClr>
              <a:buSzPts val="1400"/>
              <a:buFont typeface="Arial"/>
              <a:buChar char="•"/>
              <a:defRPr b="0" i="0" sz="14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104" name="Google Shape;1104;p210"/>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sz="900">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pic>
        <p:nvPicPr>
          <p:cNvPr id="1105" name="Google Shape;1105;p210"/>
          <p:cNvPicPr preferRelativeResize="0"/>
          <p:nvPr/>
        </p:nvPicPr>
        <p:blipFill rotWithShape="1">
          <a:blip r:embed="rId2">
            <a:alphaModFix/>
          </a:blip>
          <a:srcRect b="0" l="0" r="0" t="0"/>
          <a:stretch/>
        </p:blipFill>
        <p:spPr>
          <a:xfrm>
            <a:off x="252014" y="4807666"/>
            <a:ext cx="1079504" cy="200788"/>
          </a:xfrm>
          <a:prstGeom prst="rect">
            <a:avLst/>
          </a:prstGeom>
          <a:noFill/>
          <a:ln>
            <a:noFill/>
          </a:ln>
        </p:spPr>
      </p:pic>
      <p:sp>
        <p:nvSpPr>
          <p:cNvPr id="1106" name="Google Shape;1106;p210"/>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a:solidFill>
                  <a:schemeClr val="dk1"/>
                </a:solidFill>
                <a:latin typeface="Montserrat"/>
                <a:ea typeface="Montserrat"/>
                <a:cs typeface="Montserrat"/>
                <a:sym typeface="Montserrat"/>
              </a:defRPr>
            </a:lvl1pPr>
            <a:lvl2pPr indent="0" lvl="1" marL="0" marR="0" rtl="0" algn="r">
              <a:spcBef>
                <a:spcPts val="0"/>
              </a:spcBef>
              <a:buNone/>
              <a:defRPr b="0" i="0" sz="900">
                <a:solidFill>
                  <a:schemeClr val="dk1"/>
                </a:solidFill>
                <a:latin typeface="Montserrat"/>
                <a:ea typeface="Montserrat"/>
                <a:cs typeface="Montserrat"/>
                <a:sym typeface="Montserrat"/>
              </a:defRPr>
            </a:lvl2pPr>
            <a:lvl3pPr indent="0" lvl="2" marL="0" marR="0" rtl="0" algn="r">
              <a:spcBef>
                <a:spcPts val="0"/>
              </a:spcBef>
              <a:buNone/>
              <a:defRPr b="0" i="0" sz="900">
                <a:solidFill>
                  <a:schemeClr val="dk1"/>
                </a:solidFill>
                <a:latin typeface="Montserrat"/>
                <a:ea typeface="Montserrat"/>
                <a:cs typeface="Montserrat"/>
                <a:sym typeface="Montserrat"/>
              </a:defRPr>
            </a:lvl3pPr>
            <a:lvl4pPr indent="0" lvl="3" marL="0" marR="0" rtl="0" algn="r">
              <a:spcBef>
                <a:spcPts val="0"/>
              </a:spcBef>
              <a:buNone/>
              <a:defRPr b="0" i="0" sz="900">
                <a:solidFill>
                  <a:schemeClr val="dk1"/>
                </a:solidFill>
                <a:latin typeface="Montserrat"/>
                <a:ea typeface="Montserrat"/>
                <a:cs typeface="Montserrat"/>
                <a:sym typeface="Montserrat"/>
              </a:defRPr>
            </a:lvl4pPr>
            <a:lvl5pPr indent="0" lvl="4" marL="0" marR="0" rtl="0" algn="r">
              <a:spcBef>
                <a:spcPts val="0"/>
              </a:spcBef>
              <a:buNone/>
              <a:defRPr b="0" i="0" sz="900">
                <a:solidFill>
                  <a:schemeClr val="dk1"/>
                </a:solidFill>
                <a:latin typeface="Montserrat"/>
                <a:ea typeface="Montserrat"/>
                <a:cs typeface="Montserrat"/>
                <a:sym typeface="Montserrat"/>
              </a:defRPr>
            </a:lvl5pPr>
            <a:lvl6pPr indent="0" lvl="5" marL="0" marR="0" rtl="0" algn="r">
              <a:spcBef>
                <a:spcPts val="0"/>
              </a:spcBef>
              <a:buNone/>
              <a:defRPr b="0" i="0" sz="900">
                <a:solidFill>
                  <a:schemeClr val="dk1"/>
                </a:solidFill>
                <a:latin typeface="Montserrat"/>
                <a:ea typeface="Montserrat"/>
                <a:cs typeface="Montserrat"/>
                <a:sym typeface="Montserrat"/>
              </a:defRPr>
            </a:lvl6pPr>
            <a:lvl7pPr indent="0" lvl="6" marL="0" marR="0" rtl="0" algn="r">
              <a:spcBef>
                <a:spcPts val="0"/>
              </a:spcBef>
              <a:buNone/>
              <a:defRPr b="0" i="0" sz="900">
                <a:solidFill>
                  <a:schemeClr val="dk1"/>
                </a:solidFill>
                <a:latin typeface="Montserrat"/>
                <a:ea typeface="Montserrat"/>
                <a:cs typeface="Montserrat"/>
                <a:sym typeface="Montserrat"/>
              </a:defRPr>
            </a:lvl7pPr>
            <a:lvl8pPr indent="0" lvl="7" marL="0" marR="0" rtl="0" algn="r">
              <a:spcBef>
                <a:spcPts val="0"/>
              </a:spcBef>
              <a:buNone/>
              <a:defRPr b="0" i="0" sz="900">
                <a:solidFill>
                  <a:schemeClr val="dk1"/>
                </a:solidFill>
                <a:latin typeface="Montserrat"/>
                <a:ea typeface="Montserrat"/>
                <a:cs typeface="Montserrat"/>
                <a:sym typeface="Montserrat"/>
              </a:defRPr>
            </a:lvl8pPr>
            <a:lvl9pPr indent="0" lvl="8" marL="0" marR="0" rtl="0" algn="r">
              <a:spcBef>
                <a:spcPts val="0"/>
              </a:spcBef>
              <a:buNone/>
              <a:defRPr b="0" i="0" sz="9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78">
          <p15:clr>
            <a:srgbClr val="F26B43"/>
          </p15:clr>
        </p15:guide>
      </p15:sldGuideLst>
    </p:ext>
  </p:extLst>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107" name="Shape 1107"/>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Photo">
  <p:cSld name="Title and Content w/Photo">
    <p:spTree>
      <p:nvGrpSpPr>
        <p:cNvPr id="1108" name="Shape 1108"/>
        <p:cNvGrpSpPr/>
        <p:nvPr/>
      </p:nvGrpSpPr>
      <p:grpSpPr>
        <a:xfrm>
          <a:off x="0" y="0"/>
          <a:ext cx="0" cy="0"/>
          <a:chOff x="0" y="0"/>
          <a:chExt cx="0" cy="0"/>
        </a:xfrm>
      </p:grpSpPr>
      <p:sp>
        <p:nvSpPr>
          <p:cNvPr id="1109" name="Google Shape;1109;p21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0" name="Google Shape;1110;p2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111" name="Google Shape;1111;p2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12" name="Google Shape;1112;p212"/>
          <p:cNvSpPr txBox="1"/>
          <p:nvPr>
            <p:ph idx="1" type="body"/>
          </p:nvPr>
        </p:nvSpPr>
        <p:spPr>
          <a:xfrm>
            <a:off x="180974" y="1082278"/>
            <a:ext cx="5486400" cy="3530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113" name="Google Shape;1113;p212"/>
          <p:cNvSpPr/>
          <p:nvPr>
            <p:ph idx="2" type="pic"/>
          </p:nvPr>
        </p:nvSpPr>
        <p:spPr>
          <a:xfrm>
            <a:off x="5899189" y="1082278"/>
            <a:ext cx="3086100" cy="3086100"/>
          </a:xfrm>
          <a:prstGeom prst="rect">
            <a:avLst/>
          </a:prstGeom>
          <a:noFill/>
          <a:ln>
            <a:noFill/>
          </a:ln>
        </p:spPr>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14" name="Shape 1114"/>
        <p:cNvGrpSpPr/>
        <p:nvPr/>
      </p:nvGrpSpPr>
      <p:grpSpPr>
        <a:xfrm>
          <a:off x="0" y="0"/>
          <a:ext cx="0" cy="0"/>
          <a:chOff x="0" y="0"/>
          <a:chExt cx="0" cy="0"/>
        </a:xfrm>
      </p:grpSpPr>
      <p:sp>
        <p:nvSpPr>
          <p:cNvPr id="1115" name="Google Shape;1115;p213"/>
          <p:cNvSpPr txBox="1"/>
          <p:nvPr>
            <p:ph type="title"/>
          </p:nvPr>
        </p:nvSpPr>
        <p:spPr>
          <a:xfrm>
            <a:off x="1306286" y="163285"/>
            <a:ext cx="6421200" cy="12846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116" name="Google Shape;1116;p213"/>
          <p:cNvSpPr txBox="1"/>
          <p:nvPr>
            <p:ph idx="1" type="body"/>
          </p:nvPr>
        </p:nvSpPr>
        <p:spPr>
          <a:xfrm>
            <a:off x="508000" y="1620442"/>
            <a:ext cx="7219500" cy="29106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800"/>
              </a:spcBef>
              <a:spcAft>
                <a:spcPts val="0"/>
              </a:spcAft>
              <a:buClr>
                <a:srgbClr val="262626"/>
              </a:buClr>
              <a:buSzPts val="1100"/>
              <a:buFont typeface="Noto Sans Symbols"/>
              <a:buChar char="▶"/>
              <a:defRPr b="0" i="0" sz="1400" u="none" cap="none" strike="noStrike">
                <a:solidFill>
                  <a:srgbClr val="262626"/>
                </a:solidFill>
                <a:latin typeface="Arial"/>
                <a:ea typeface="Arial"/>
                <a:cs typeface="Arial"/>
                <a:sym typeface="Arial"/>
              </a:defRPr>
            </a:lvl1pPr>
            <a:lvl2pPr indent="-292100" lvl="1" marL="914400" marR="0" rtl="0" algn="l">
              <a:lnSpc>
                <a:spcPct val="100000"/>
              </a:lnSpc>
              <a:spcBef>
                <a:spcPts val="800"/>
              </a:spcBef>
              <a:spcAft>
                <a:spcPts val="0"/>
              </a:spcAft>
              <a:buClr>
                <a:srgbClr val="262626"/>
              </a:buClr>
              <a:buSzPts val="1000"/>
              <a:buFont typeface="Noto Sans Symbols"/>
              <a:buChar char="▶"/>
              <a:defRPr b="0" i="0" sz="1200" u="none" cap="none" strike="noStrike">
                <a:solidFill>
                  <a:srgbClr val="262626"/>
                </a:solidFill>
                <a:latin typeface="Arial"/>
                <a:ea typeface="Arial"/>
                <a:cs typeface="Arial"/>
                <a:sym typeface="Arial"/>
              </a:defRPr>
            </a:lvl2pPr>
            <a:lvl3pPr indent="-279400" lvl="2" marL="1371600" marR="0" rtl="0" algn="l">
              <a:lnSpc>
                <a:spcPct val="100000"/>
              </a:lnSpc>
              <a:spcBef>
                <a:spcPts val="800"/>
              </a:spcBef>
              <a:spcAft>
                <a:spcPts val="0"/>
              </a:spcAft>
              <a:buClr>
                <a:srgbClr val="262626"/>
              </a:buClr>
              <a:buSzPts val="800"/>
              <a:buFont typeface="Noto Sans Symbols"/>
              <a:buChar char="▶"/>
              <a:defRPr b="0" i="0" sz="1100" u="none" cap="none" strike="noStrike">
                <a:solidFill>
                  <a:srgbClr val="262626"/>
                </a:solidFill>
                <a:latin typeface="Arial"/>
                <a:ea typeface="Arial"/>
                <a:cs typeface="Arial"/>
                <a:sym typeface="Arial"/>
              </a:defRPr>
            </a:lvl3pPr>
            <a:lvl4pPr indent="-273050" lvl="3" marL="18288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4pPr>
            <a:lvl5pPr indent="-273050" lvl="4" marL="22860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17" name="Shape 1117"/>
        <p:cNvGrpSpPr/>
        <p:nvPr/>
      </p:nvGrpSpPr>
      <p:grpSpPr>
        <a:xfrm>
          <a:off x="0" y="0"/>
          <a:ext cx="0" cy="0"/>
          <a:chOff x="0" y="0"/>
          <a:chExt cx="0" cy="0"/>
        </a:xfrm>
      </p:grpSpPr>
      <p:sp>
        <p:nvSpPr>
          <p:cNvPr id="1118" name="Google Shape;1118;p214"/>
          <p:cNvSpPr txBox="1"/>
          <p:nvPr>
            <p:ph type="title"/>
          </p:nvPr>
        </p:nvSpPr>
        <p:spPr>
          <a:xfrm>
            <a:off x="1306285" y="163285"/>
            <a:ext cx="5043600" cy="9813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pic>
        <p:nvPicPr>
          <p:cNvPr id="1119" name="Google Shape;1119;p214"/>
          <p:cNvPicPr preferRelativeResize="0"/>
          <p:nvPr/>
        </p:nvPicPr>
        <p:blipFill>
          <a:blip r:embed="rId2">
            <a:alphaModFix amt="17000"/>
          </a:blip>
          <a:stretch>
            <a:fillRect/>
          </a:stretch>
        </p:blipFill>
        <p:spPr>
          <a:xfrm>
            <a:off x="-1143000" y="0"/>
            <a:ext cx="10286975" cy="5143500"/>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1120" name="Shape 1120"/>
        <p:cNvGrpSpPr/>
        <p:nvPr/>
      </p:nvGrpSpPr>
      <p:grpSpPr>
        <a:xfrm>
          <a:off x="0" y="0"/>
          <a:ext cx="0" cy="0"/>
          <a:chOff x="0" y="0"/>
          <a:chExt cx="0" cy="0"/>
        </a:xfrm>
      </p:grpSpPr>
      <p:pic>
        <p:nvPicPr>
          <p:cNvPr id="1121" name="Google Shape;1121;p215"/>
          <p:cNvPicPr preferRelativeResize="0"/>
          <p:nvPr/>
        </p:nvPicPr>
        <p:blipFill rotWithShape="1">
          <a:blip r:embed="rId2">
            <a:alphaModFix amt="23000"/>
          </a:blip>
          <a:srcRect b="0" l="0" r="16749" t="0"/>
          <a:stretch/>
        </p:blipFill>
        <p:spPr>
          <a:xfrm>
            <a:off x="1531752" y="0"/>
            <a:ext cx="7612248" cy="5143500"/>
          </a:xfrm>
          <a:prstGeom prst="rect">
            <a:avLst/>
          </a:prstGeom>
          <a:noFill/>
          <a:ln>
            <a:noFill/>
          </a:ln>
        </p:spPr>
      </p:pic>
      <p:sp>
        <p:nvSpPr>
          <p:cNvPr id="1122" name="Google Shape;1122;p215"/>
          <p:cNvSpPr/>
          <p:nvPr/>
        </p:nvSpPr>
        <p:spPr>
          <a:xfrm>
            <a:off x="1531751" y="0"/>
            <a:ext cx="5283300" cy="5143500"/>
          </a:xfrm>
          <a:prstGeom prst="rect">
            <a:avLst/>
          </a:prstGeom>
          <a:gradFill>
            <a:gsLst>
              <a:gs pos="0">
                <a:schemeClr val="lt1"/>
              </a:gs>
              <a:gs pos="50000">
                <a:schemeClr val="lt1"/>
              </a:gs>
              <a:gs pos="86000">
                <a:srgbClr val="FFFFFF"/>
              </a:gs>
              <a:gs pos="100000">
                <a:srgbClr val="FFFFFF">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123" name="Google Shape;1123;p215"/>
          <p:cNvSpPr txBox="1"/>
          <p:nvPr>
            <p:ph type="title"/>
          </p:nvPr>
        </p:nvSpPr>
        <p:spPr>
          <a:xfrm>
            <a:off x="1282850" y="290456"/>
            <a:ext cx="6444600" cy="115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124" name="Google Shape;1124;p215"/>
          <p:cNvSpPr/>
          <p:nvPr/>
        </p:nvSpPr>
        <p:spPr>
          <a:xfrm>
            <a:off x="1300856" y="0"/>
            <a:ext cx="4335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 header 1 1">
    <p:bg>
      <p:bgPr>
        <a:solidFill>
          <a:srgbClr val="2D3F50"/>
        </a:solidFill>
      </p:bgPr>
    </p:bg>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600"/>
              <a:buFont typeface="Roboto"/>
              <a:buNone/>
              <a:defRPr sz="3600">
                <a:solidFill>
                  <a:schemeClr val="lt1"/>
                </a:solidFill>
                <a:latin typeface="Roboto"/>
                <a:ea typeface="Roboto"/>
                <a:cs typeface="Roboto"/>
                <a:sym typeface="Roboto"/>
              </a:defRPr>
            </a:lvl1pPr>
            <a:lvl2pPr lvl="1" rtl="0" algn="ctr">
              <a:lnSpc>
                <a:spcPct val="100000"/>
              </a:lnSpc>
              <a:spcBef>
                <a:spcPts val="0"/>
              </a:spcBef>
              <a:spcAft>
                <a:spcPts val="0"/>
              </a:spcAft>
              <a:buClr>
                <a:schemeClr val="lt1"/>
              </a:buClr>
              <a:buSzPts val="3600"/>
              <a:buNone/>
              <a:defRPr sz="3600">
                <a:solidFill>
                  <a:schemeClr val="lt1"/>
                </a:solidFill>
              </a:defRPr>
            </a:lvl2pPr>
            <a:lvl3pPr lvl="2" rtl="0" algn="ctr">
              <a:lnSpc>
                <a:spcPct val="100000"/>
              </a:lnSpc>
              <a:spcBef>
                <a:spcPts val="0"/>
              </a:spcBef>
              <a:spcAft>
                <a:spcPts val="0"/>
              </a:spcAft>
              <a:buClr>
                <a:schemeClr val="lt1"/>
              </a:buClr>
              <a:buSzPts val="3600"/>
              <a:buNone/>
              <a:defRPr sz="3600">
                <a:solidFill>
                  <a:schemeClr val="lt1"/>
                </a:solidFill>
              </a:defRPr>
            </a:lvl3pPr>
            <a:lvl4pPr lvl="3" rtl="0" algn="ctr">
              <a:lnSpc>
                <a:spcPct val="100000"/>
              </a:lnSpc>
              <a:spcBef>
                <a:spcPts val="0"/>
              </a:spcBef>
              <a:spcAft>
                <a:spcPts val="0"/>
              </a:spcAft>
              <a:buClr>
                <a:schemeClr val="lt1"/>
              </a:buClr>
              <a:buSzPts val="3600"/>
              <a:buNone/>
              <a:defRPr sz="3600">
                <a:solidFill>
                  <a:schemeClr val="lt1"/>
                </a:solidFill>
              </a:defRPr>
            </a:lvl4pPr>
            <a:lvl5pPr lvl="4" rtl="0" algn="ctr">
              <a:lnSpc>
                <a:spcPct val="100000"/>
              </a:lnSpc>
              <a:spcBef>
                <a:spcPts val="0"/>
              </a:spcBef>
              <a:spcAft>
                <a:spcPts val="0"/>
              </a:spcAft>
              <a:buClr>
                <a:schemeClr val="lt1"/>
              </a:buClr>
              <a:buSzPts val="3600"/>
              <a:buNone/>
              <a:defRPr sz="3600">
                <a:solidFill>
                  <a:schemeClr val="lt1"/>
                </a:solidFill>
              </a:defRPr>
            </a:lvl5pPr>
            <a:lvl6pPr lvl="5" rtl="0" algn="ctr">
              <a:lnSpc>
                <a:spcPct val="100000"/>
              </a:lnSpc>
              <a:spcBef>
                <a:spcPts val="0"/>
              </a:spcBef>
              <a:spcAft>
                <a:spcPts val="0"/>
              </a:spcAft>
              <a:buClr>
                <a:schemeClr val="lt1"/>
              </a:buClr>
              <a:buSzPts val="3600"/>
              <a:buNone/>
              <a:defRPr sz="3600">
                <a:solidFill>
                  <a:schemeClr val="lt1"/>
                </a:solidFill>
              </a:defRPr>
            </a:lvl6pPr>
            <a:lvl7pPr lvl="6" rtl="0" algn="ctr">
              <a:lnSpc>
                <a:spcPct val="100000"/>
              </a:lnSpc>
              <a:spcBef>
                <a:spcPts val="0"/>
              </a:spcBef>
              <a:spcAft>
                <a:spcPts val="0"/>
              </a:spcAft>
              <a:buClr>
                <a:schemeClr val="lt1"/>
              </a:buClr>
              <a:buSzPts val="3600"/>
              <a:buNone/>
              <a:defRPr sz="3600">
                <a:solidFill>
                  <a:schemeClr val="lt1"/>
                </a:solidFill>
              </a:defRPr>
            </a:lvl7pPr>
            <a:lvl8pPr lvl="7" rtl="0" algn="ctr">
              <a:lnSpc>
                <a:spcPct val="100000"/>
              </a:lnSpc>
              <a:spcBef>
                <a:spcPts val="0"/>
              </a:spcBef>
              <a:spcAft>
                <a:spcPts val="0"/>
              </a:spcAft>
              <a:buClr>
                <a:schemeClr val="lt1"/>
              </a:buClr>
              <a:buSzPts val="3600"/>
              <a:buNone/>
              <a:defRPr sz="3600">
                <a:solidFill>
                  <a:schemeClr val="lt1"/>
                </a:solidFill>
              </a:defRPr>
            </a:lvl8pPr>
            <a:lvl9pPr lvl="8" rtl="0" algn="ctr">
              <a:lnSpc>
                <a:spcPct val="100000"/>
              </a:lnSpc>
              <a:spcBef>
                <a:spcPts val="0"/>
              </a:spcBef>
              <a:spcAft>
                <a:spcPts val="0"/>
              </a:spcAft>
              <a:buClr>
                <a:schemeClr val="lt1"/>
              </a:buClr>
              <a:buSzPts val="3600"/>
              <a:buNone/>
              <a:defRPr sz="3600">
                <a:solidFill>
                  <a:schemeClr val="lt1"/>
                </a:solidFill>
              </a:defRPr>
            </a:lvl9pPr>
          </a:lstStyle>
          <a:p/>
        </p:txBody>
      </p:sp>
      <p:sp>
        <p:nvSpPr>
          <p:cNvPr id="119" name="Google Shape;119;p2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20" name="Google Shape;120;p22"/>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
    <p:bg>
      <p:bgPr>
        <a:solidFill>
          <a:srgbClr val="2F3F4E"/>
        </a:solidFill>
      </p:bgPr>
    </p:bg>
    <p:spTree>
      <p:nvGrpSpPr>
        <p:cNvPr id="1125" name="Shape 1125"/>
        <p:cNvGrpSpPr/>
        <p:nvPr/>
      </p:nvGrpSpPr>
      <p:grpSpPr>
        <a:xfrm>
          <a:off x="0" y="0"/>
          <a:ext cx="0" cy="0"/>
          <a:chOff x="0" y="0"/>
          <a:chExt cx="0" cy="0"/>
        </a:xfrm>
      </p:grpSpPr>
      <p:sp>
        <p:nvSpPr>
          <p:cNvPr id="1126" name="Google Shape;1126;p2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27" name="Google Shape;1127;p21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28" name="Google Shape;1128;p216"/>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129" name="Google Shape;1129;p216"/>
          <p:cNvSpPr txBox="1"/>
          <p:nvPr>
            <p:ph type="ctrTitle"/>
          </p:nvPr>
        </p:nvSpPr>
        <p:spPr>
          <a:xfrm>
            <a:off x="927600" y="2818600"/>
            <a:ext cx="7324200" cy="6522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130" name="Google Shape;1130;p216"/>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1136" name="Shape 1136"/>
        <p:cNvGrpSpPr/>
        <p:nvPr/>
      </p:nvGrpSpPr>
      <p:grpSpPr>
        <a:xfrm>
          <a:off x="0" y="0"/>
          <a:ext cx="0" cy="0"/>
          <a:chOff x="0" y="0"/>
          <a:chExt cx="0" cy="0"/>
        </a:xfrm>
      </p:grpSpPr>
      <p:sp>
        <p:nvSpPr>
          <p:cNvPr id="1137" name="Google Shape;1137;p21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38" name="Google Shape;1138;p218"/>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39" name="Google Shape;1139;p218"/>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140" name="Google Shape;1140;p218"/>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sp>
        <p:nvSpPr>
          <p:cNvPr id="1141" name="Google Shape;1141;p218"/>
          <p:cNvSpPr/>
          <p:nvPr/>
        </p:nvSpPr>
        <p:spPr>
          <a:xfrm>
            <a:off x="3091762" y="1601262"/>
            <a:ext cx="2903700" cy="768976"/>
          </a:xfrm>
          <a:prstGeom prst="rect">
            <a:avLst/>
          </a:prstGeom>
          <a:noFill/>
          <a:ln>
            <a:noFill/>
          </a:ln>
        </p:spPr>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142" name="Shape 1142"/>
        <p:cNvGrpSpPr/>
        <p:nvPr/>
      </p:nvGrpSpPr>
      <p:grpSpPr>
        <a:xfrm>
          <a:off x="0" y="0"/>
          <a:ext cx="0" cy="0"/>
          <a:chOff x="0" y="0"/>
          <a:chExt cx="0" cy="0"/>
        </a:xfrm>
      </p:grpSpPr>
      <p:sp>
        <p:nvSpPr>
          <p:cNvPr id="1143" name="Google Shape;1143;p219"/>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44" name="Google Shape;1144;p219"/>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5" name="Google Shape;1145;p21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46" name="Google Shape;1146;p219"/>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47" name="Google Shape;1147;p219"/>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1148" name="Shape 1148"/>
        <p:cNvGrpSpPr/>
        <p:nvPr/>
      </p:nvGrpSpPr>
      <p:grpSpPr>
        <a:xfrm>
          <a:off x="0" y="0"/>
          <a:ext cx="0" cy="0"/>
          <a:chOff x="0" y="0"/>
          <a:chExt cx="0" cy="0"/>
        </a:xfrm>
      </p:grpSpPr>
      <p:sp>
        <p:nvSpPr>
          <p:cNvPr id="1149" name="Google Shape;1149;p220"/>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50" name="Google Shape;1150;p220"/>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1" name="Google Shape;1151;p22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2" name="Google Shape;1152;p220"/>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153" name="Google Shape;1153;p220"/>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1154" name="Shape 1154"/>
        <p:cNvGrpSpPr/>
        <p:nvPr/>
      </p:nvGrpSpPr>
      <p:grpSpPr>
        <a:xfrm>
          <a:off x="0" y="0"/>
          <a:ext cx="0" cy="0"/>
          <a:chOff x="0" y="0"/>
          <a:chExt cx="0" cy="0"/>
        </a:xfrm>
      </p:grpSpPr>
      <p:sp>
        <p:nvSpPr>
          <p:cNvPr id="1155" name="Google Shape;1155;p221"/>
          <p:cNvSpPr/>
          <p:nvPr/>
        </p:nvSpPr>
        <p:spPr>
          <a:xfrm>
            <a:off x="0" y="0"/>
            <a:ext cx="1653601" cy="985049"/>
          </a:xfrm>
          <a:prstGeom prst="rect">
            <a:avLst/>
          </a:prstGeom>
          <a:noFill/>
          <a:ln>
            <a:noFill/>
          </a:ln>
        </p:spPr>
      </p:sp>
      <p:sp>
        <p:nvSpPr>
          <p:cNvPr id="1156" name="Google Shape;1156;p22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57" name="Google Shape;1157;p221"/>
          <p:cNvPicPr preferRelativeResize="0"/>
          <p:nvPr/>
        </p:nvPicPr>
        <p:blipFill>
          <a:blip r:embed="rId2">
            <a:alphaModFix/>
          </a:blip>
          <a:stretch>
            <a:fillRect/>
          </a:stretch>
        </p:blipFill>
        <p:spPr>
          <a:xfrm>
            <a:off x="6268350" y="4497600"/>
            <a:ext cx="2875648" cy="645900"/>
          </a:xfrm>
          <a:prstGeom prst="rect">
            <a:avLst/>
          </a:prstGeom>
          <a:noFill/>
          <a:ln>
            <a:noFill/>
          </a:ln>
        </p:spPr>
      </p:pic>
      <p:sp>
        <p:nvSpPr>
          <p:cNvPr id="1158" name="Google Shape;1158;p221"/>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59" name="Google Shape;1159;p221"/>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1160" name="Shape 1160"/>
        <p:cNvGrpSpPr/>
        <p:nvPr/>
      </p:nvGrpSpPr>
      <p:grpSpPr>
        <a:xfrm>
          <a:off x="0" y="0"/>
          <a:ext cx="0" cy="0"/>
          <a:chOff x="0" y="0"/>
          <a:chExt cx="0" cy="0"/>
        </a:xfrm>
      </p:grpSpPr>
      <p:sp>
        <p:nvSpPr>
          <p:cNvPr id="1161" name="Google Shape;1161;p222"/>
          <p:cNvSpPr/>
          <p:nvPr/>
        </p:nvSpPr>
        <p:spPr>
          <a:xfrm>
            <a:off x="0" y="0"/>
            <a:ext cx="1653601" cy="985049"/>
          </a:xfrm>
          <a:prstGeom prst="rect">
            <a:avLst/>
          </a:prstGeom>
          <a:noFill/>
          <a:ln>
            <a:noFill/>
          </a:ln>
        </p:spPr>
      </p:sp>
      <p:sp>
        <p:nvSpPr>
          <p:cNvPr id="1162" name="Google Shape;1162;p22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3" name="Google Shape;1163;p222"/>
          <p:cNvPicPr preferRelativeResize="0"/>
          <p:nvPr/>
        </p:nvPicPr>
        <p:blipFill>
          <a:blip r:embed="rId2">
            <a:alphaModFix/>
          </a:blip>
          <a:stretch>
            <a:fillRect/>
          </a:stretch>
        </p:blipFill>
        <p:spPr>
          <a:xfrm>
            <a:off x="6268350" y="4497600"/>
            <a:ext cx="2875648" cy="645900"/>
          </a:xfrm>
          <a:prstGeom prst="rect">
            <a:avLst/>
          </a:prstGeom>
          <a:noFill/>
          <a:ln>
            <a:noFill/>
          </a:ln>
        </p:spPr>
      </p:pic>
      <p:sp>
        <p:nvSpPr>
          <p:cNvPr id="1164" name="Google Shape;1164;p222"/>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165" name="Google Shape;1165;p222"/>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166" name="Shape 1166"/>
        <p:cNvGrpSpPr/>
        <p:nvPr/>
      </p:nvGrpSpPr>
      <p:grpSpPr>
        <a:xfrm>
          <a:off x="0" y="0"/>
          <a:ext cx="0" cy="0"/>
          <a:chOff x="0" y="0"/>
          <a:chExt cx="0" cy="0"/>
        </a:xfrm>
      </p:grpSpPr>
      <p:sp>
        <p:nvSpPr>
          <p:cNvPr id="1167" name="Google Shape;1167;p223"/>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1168" name="Google Shape;1168;p22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69" name="Google Shape;1169;p223"/>
          <p:cNvSpPr/>
          <p:nvPr/>
        </p:nvSpPr>
        <p:spPr>
          <a:xfrm>
            <a:off x="7923031" y="0"/>
            <a:ext cx="1220972" cy="841799"/>
          </a:xfrm>
          <a:prstGeom prst="rect">
            <a:avLst/>
          </a:prstGeom>
          <a:noFill/>
          <a:ln>
            <a:noFill/>
          </a:ln>
        </p:spPr>
      </p:sp>
      <p:sp>
        <p:nvSpPr>
          <p:cNvPr id="1170" name="Google Shape;1170;p223"/>
          <p:cNvSpPr/>
          <p:nvPr/>
        </p:nvSpPr>
        <p:spPr>
          <a:xfrm>
            <a:off x="0" y="4345525"/>
            <a:ext cx="1594373" cy="797975"/>
          </a:xfrm>
          <a:prstGeom prst="rect">
            <a:avLst/>
          </a:prstGeom>
          <a:noFill/>
          <a:ln>
            <a:noFill/>
          </a:ln>
        </p:spPr>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171" name="Shape 1171"/>
        <p:cNvGrpSpPr/>
        <p:nvPr/>
      </p:nvGrpSpPr>
      <p:grpSpPr>
        <a:xfrm>
          <a:off x="0" y="0"/>
          <a:ext cx="0" cy="0"/>
          <a:chOff x="0" y="0"/>
          <a:chExt cx="0" cy="0"/>
        </a:xfrm>
      </p:grpSpPr>
      <p:sp>
        <p:nvSpPr>
          <p:cNvPr id="1172" name="Google Shape;1172;p224"/>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3" name="Google Shape;1173;p22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74" name="Google Shape;1174;p224"/>
          <p:cNvSpPr/>
          <p:nvPr/>
        </p:nvSpPr>
        <p:spPr>
          <a:xfrm>
            <a:off x="0" y="0"/>
            <a:ext cx="1653601" cy="985049"/>
          </a:xfrm>
          <a:prstGeom prst="rect">
            <a:avLst/>
          </a:prstGeom>
          <a:noFill/>
          <a:ln>
            <a:noFill/>
          </a:ln>
        </p:spPr>
      </p:sp>
      <p:pic>
        <p:nvPicPr>
          <p:cNvPr id="1175" name="Google Shape;1175;p224"/>
          <p:cNvPicPr preferRelativeResize="0"/>
          <p:nvPr/>
        </p:nvPicPr>
        <p:blipFill>
          <a:blip r:embed="rId2">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noFill/>
      </p:bgPr>
    </p:bg>
    <p:spTree>
      <p:nvGrpSpPr>
        <p:cNvPr id="1176" name="Shape 1176"/>
        <p:cNvGrpSpPr/>
        <p:nvPr/>
      </p:nvGrpSpPr>
      <p:grpSpPr>
        <a:xfrm>
          <a:off x="0" y="0"/>
          <a:ext cx="0" cy="0"/>
          <a:chOff x="0" y="0"/>
          <a:chExt cx="0" cy="0"/>
        </a:xfrm>
      </p:grpSpPr>
      <p:sp>
        <p:nvSpPr>
          <p:cNvPr id="1177" name="Google Shape;1177;p225"/>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25"/>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9" name="Google Shape;1179;p22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1180" name="Shape 1180"/>
        <p:cNvGrpSpPr/>
        <p:nvPr/>
      </p:nvGrpSpPr>
      <p:grpSpPr>
        <a:xfrm>
          <a:off x="0" y="0"/>
          <a:ext cx="0" cy="0"/>
          <a:chOff x="0" y="0"/>
          <a:chExt cx="0" cy="0"/>
        </a:xfrm>
      </p:grpSpPr>
      <p:sp>
        <p:nvSpPr>
          <p:cNvPr id="1181" name="Google Shape;1181;p22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2" name="Google Shape;1182;p226"/>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83" name="Google Shape;1183;p226"/>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84" name="Google Shape;1184;p22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85" name="Google Shape;1185;p226"/>
          <p:cNvSpPr/>
          <p:nvPr/>
        </p:nvSpPr>
        <p:spPr>
          <a:xfrm>
            <a:off x="205613" y="4793175"/>
            <a:ext cx="935753" cy="247851"/>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1">
  <p:cSld name="TITLE_AND_BODY_4_1">
    <p:spTree>
      <p:nvGrpSpPr>
        <p:cNvPr id="121" name="Shape 121"/>
        <p:cNvGrpSpPr/>
        <p:nvPr/>
      </p:nvGrpSpPr>
      <p:grpSpPr>
        <a:xfrm>
          <a:off x="0" y="0"/>
          <a:ext cx="0" cy="0"/>
          <a:chOff x="0" y="0"/>
          <a:chExt cx="0" cy="0"/>
        </a:xfrm>
      </p:grpSpPr>
      <p:pic>
        <p:nvPicPr>
          <p:cNvPr id="122" name="Google Shape;122;p23"/>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123" name="Google Shape;123;p2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24" name="Google Shape;124;p23"/>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25" name="Google Shape;125;p23"/>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6" name="Google Shape;126;p23"/>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1186" name="Shape 1186"/>
        <p:cNvGrpSpPr/>
        <p:nvPr/>
      </p:nvGrpSpPr>
      <p:grpSpPr>
        <a:xfrm>
          <a:off x="0" y="0"/>
          <a:ext cx="0" cy="0"/>
          <a:chOff x="0" y="0"/>
          <a:chExt cx="0" cy="0"/>
        </a:xfrm>
      </p:grpSpPr>
      <p:sp>
        <p:nvSpPr>
          <p:cNvPr id="1187" name="Google Shape;1187;p22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8" name="Google Shape;1188;p227"/>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89" name="Google Shape;1189;p227"/>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90" name="Google Shape;1190;p22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91" name="Google Shape;1191;p227"/>
          <p:cNvSpPr/>
          <p:nvPr/>
        </p:nvSpPr>
        <p:spPr>
          <a:xfrm>
            <a:off x="205613" y="4793175"/>
            <a:ext cx="935753" cy="247851"/>
          </a:xfrm>
          <a:prstGeom prst="rect">
            <a:avLst/>
          </a:prstGeom>
          <a:noFill/>
          <a:ln>
            <a:noFill/>
          </a:ln>
        </p:spPr>
      </p:sp>
      <p:sp>
        <p:nvSpPr>
          <p:cNvPr id="1192" name="Google Shape;1192;p227"/>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3" name="Shape 1193"/>
        <p:cNvGrpSpPr/>
        <p:nvPr/>
      </p:nvGrpSpPr>
      <p:grpSpPr>
        <a:xfrm>
          <a:off x="0" y="0"/>
          <a:ext cx="0" cy="0"/>
          <a:chOff x="0" y="0"/>
          <a:chExt cx="0" cy="0"/>
        </a:xfrm>
      </p:grpSpPr>
      <p:sp>
        <p:nvSpPr>
          <p:cNvPr id="1194" name="Google Shape;1194;p22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5" name="Google Shape;1195;p22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96" name="Google Shape;1196;p228"/>
          <p:cNvSpPr/>
          <p:nvPr/>
        </p:nvSpPr>
        <p:spPr>
          <a:xfrm>
            <a:off x="205613" y="4793175"/>
            <a:ext cx="935753" cy="247851"/>
          </a:xfrm>
          <a:prstGeom prst="rect">
            <a:avLst/>
          </a:prstGeom>
          <a:noFill/>
          <a:ln>
            <a:noFill/>
          </a:ln>
        </p:spPr>
      </p:sp>
      <p:graphicFrame>
        <p:nvGraphicFramePr>
          <p:cNvPr id="1197" name="Google Shape;1197;p228"/>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198" name="Shape 1198"/>
        <p:cNvGrpSpPr/>
        <p:nvPr/>
      </p:nvGrpSpPr>
      <p:grpSpPr>
        <a:xfrm>
          <a:off x="0" y="0"/>
          <a:ext cx="0" cy="0"/>
          <a:chOff x="0" y="0"/>
          <a:chExt cx="0" cy="0"/>
        </a:xfrm>
      </p:grpSpPr>
      <p:sp>
        <p:nvSpPr>
          <p:cNvPr id="1199" name="Google Shape;1199;p22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0" name="Google Shape;1200;p22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01" name="Google Shape;1201;p229"/>
          <p:cNvSpPr/>
          <p:nvPr/>
        </p:nvSpPr>
        <p:spPr>
          <a:xfrm>
            <a:off x="0" y="4018355"/>
            <a:ext cx="9144003" cy="1125141"/>
          </a:xfrm>
          <a:prstGeom prst="rect">
            <a:avLst/>
          </a:prstGeom>
          <a:noFill/>
          <a:ln>
            <a:noFill/>
          </a:ln>
        </p:spPr>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202" name="Shape 1202"/>
        <p:cNvGrpSpPr/>
        <p:nvPr/>
      </p:nvGrpSpPr>
      <p:grpSpPr>
        <a:xfrm>
          <a:off x="0" y="0"/>
          <a:ext cx="0" cy="0"/>
          <a:chOff x="0" y="0"/>
          <a:chExt cx="0" cy="0"/>
        </a:xfrm>
      </p:grpSpPr>
      <p:sp>
        <p:nvSpPr>
          <p:cNvPr id="1203" name="Google Shape;1203;p23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4" name="Google Shape;1204;p23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05" name="Google Shape;1205;p230"/>
          <p:cNvSpPr/>
          <p:nvPr/>
        </p:nvSpPr>
        <p:spPr>
          <a:xfrm>
            <a:off x="0" y="4018355"/>
            <a:ext cx="9144003" cy="1125141"/>
          </a:xfrm>
          <a:prstGeom prst="rect">
            <a:avLst/>
          </a:prstGeom>
          <a:noFill/>
          <a:ln>
            <a:noFill/>
          </a:ln>
        </p:spPr>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1206" name="Shape 1206"/>
        <p:cNvGrpSpPr/>
        <p:nvPr/>
      </p:nvGrpSpPr>
      <p:grpSpPr>
        <a:xfrm>
          <a:off x="0" y="0"/>
          <a:ext cx="0" cy="0"/>
          <a:chOff x="0" y="0"/>
          <a:chExt cx="0" cy="0"/>
        </a:xfrm>
      </p:grpSpPr>
      <p:pic>
        <p:nvPicPr>
          <p:cNvPr id="1207" name="Google Shape;1207;p231"/>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1208" name="Google Shape;1208;p23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9" name="Google Shape;1209;p23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1210" name="Shape 1210"/>
        <p:cNvGrpSpPr/>
        <p:nvPr/>
      </p:nvGrpSpPr>
      <p:grpSpPr>
        <a:xfrm>
          <a:off x="0" y="0"/>
          <a:ext cx="0" cy="0"/>
          <a:chOff x="0" y="0"/>
          <a:chExt cx="0" cy="0"/>
        </a:xfrm>
      </p:grpSpPr>
      <p:sp>
        <p:nvSpPr>
          <p:cNvPr id="1211" name="Google Shape;1211;p23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2" name="Google Shape;1212;p23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3" name="Google Shape;1213;p232"/>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sp>
        <p:nvSpPr>
          <p:cNvPr id="1214" name="Google Shape;1214;p232"/>
          <p:cNvSpPr/>
          <p:nvPr/>
        </p:nvSpPr>
        <p:spPr>
          <a:xfrm>
            <a:off x="205525" y="4793175"/>
            <a:ext cx="935925" cy="247850"/>
          </a:xfrm>
          <a:prstGeom prst="rect">
            <a:avLst/>
          </a:prstGeom>
          <a:noFill/>
          <a:ln>
            <a:noFill/>
          </a:ln>
        </p:spPr>
      </p:sp>
      <p:sp>
        <p:nvSpPr>
          <p:cNvPr id="1215" name="Google Shape;1215;p232"/>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16" name="Shape 1216"/>
        <p:cNvGrpSpPr/>
        <p:nvPr/>
      </p:nvGrpSpPr>
      <p:grpSpPr>
        <a:xfrm>
          <a:off x="0" y="0"/>
          <a:ext cx="0" cy="0"/>
          <a:chOff x="0" y="0"/>
          <a:chExt cx="0" cy="0"/>
        </a:xfrm>
      </p:grpSpPr>
      <p:sp>
        <p:nvSpPr>
          <p:cNvPr id="1217" name="Google Shape;1217;p233"/>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18" name="Google Shape;1218;p23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9" name="Google Shape;1219;p233"/>
          <p:cNvSpPr/>
          <p:nvPr/>
        </p:nvSpPr>
        <p:spPr>
          <a:xfrm>
            <a:off x="205613" y="4793175"/>
            <a:ext cx="935753" cy="247851"/>
          </a:xfrm>
          <a:prstGeom prst="rect">
            <a:avLst/>
          </a:prstGeom>
          <a:noFill/>
          <a:ln>
            <a:noFill/>
          </a:ln>
        </p:spPr>
      </p:sp>
      <p:sp>
        <p:nvSpPr>
          <p:cNvPr id="1220" name="Google Shape;1220;p233"/>
          <p:cNvSpPr/>
          <p:nvPr/>
        </p:nvSpPr>
        <p:spPr>
          <a:xfrm>
            <a:off x="7925525" y="423024"/>
            <a:ext cx="798649" cy="806150"/>
          </a:xfrm>
          <a:prstGeom prst="rect">
            <a:avLst/>
          </a:prstGeom>
          <a:noFill/>
          <a:ln>
            <a:noFill/>
          </a:ln>
        </p:spPr>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1221" name="Shape 1221"/>
        <p:cNvGrpSpPr/>
        <p:nvPr/>
      </p:nvGrpSpPr>
      <p:grpSpPr>
        <a:xfrm>
          <a:off x="0" y="0"/>
          <a:ext cx="0" cy="0"/>
          <a:chOff x="0" y="0"/>
          <a:chExt cx="0" cy="0"/>
        </a:xfrm>
      </p:grpSpPr>
      <p:sp>
        <p:nvSpPr>
          <p:cNvPr id="1222" name="Google Shape;1222;p234"/>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223" name="Google Shape;1223;p234"/>
          <p:cNvSpPr/>
          <p:nvPr/>
        </p:nvSpPr>
        <p:spPr>
          <a:xfrm>
            <a:off x="205525" y="4793175"/>
            <a:ext cx="935925" cy="247850"/>
          </a:xfrm>
          <a:prstGeom prst="rect">
            <a:avLst/>
          </a:prstGeom>
          <a:noFill/>
          <a:ln>
            <a:noFill/>
          </a:ln>
        </p:spPr>
      </p:sp>
      <p:sp>
        <p:nvSpPr>
          <p:cNvPr id="1224" name="Google Shape;1224;p234"/>
          <p:cNvSpPr/>
          <p:nvPr/>
        </p:nvSpPr>
        <p:spPr>
          <a:xfrm flipH="1">
            <a:off x="6423225" y="0"/>
            <a:ext cx="2720773" cy="1006999"/>
          </a:xfrm>
          <a:prstGeom prst="rect">
            <a:avLst/>
          </a:prstGeom>
          <a:noFill/>
          <a:ln>
            <a:noFill/>
          </a:ln>
        </p:spPr>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1225" name="Shape 1225"/>
        <p:cNvGrpSpPr/>
        <p:nvPr/>
      </p:nvGrpSpPr>
      <p:grpSpPr>
        <a:xfrm>
          <a:off x="0" y="0"/>
          <a:ext cx="0" cy="0"/>
          <a:chOff x="0" y="0"/>
          <a:chExt cx="0" cy="0"/>
        </a:xfrm>
      </p:grpSpPr>
      <p:pic>
        <p:nvPicPr>
          <p:cNvPr id="1226" name="Google Shape;1226;p235"/>
          <p:cNvPicPr preferRelativeResize="0"/>
          <p:nvPr/>
        </p:nvPicPr>
        <p:blipFill>
          <a:blip r:embed="rId2">
            <a:alphaModFix/>
          </a:blip>
          <a:stretch>
            <a:fillRect/>
          </a:stretch>
        </p:blipFill>
        <p:spPr>
          <a:xfrm>
            <a:off x="0" y="4"/>
            <a:ext cx="9144000" cy="5143495"/>
          </a:xfrm>
          <a:prstGeom prst="rect">
            <a:avLst/>
          </a:prstGeom>
          <a:noFill/>
          <a:ln>
            <a:noFill/>
          </a:ln>
        </p:spPr>
      </p:pic>
      <p:sp>
        <p:nvSpPr>
          <p:cNvPr id="1227" name="Google Shape;1227;p235"/>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228" name="Google Shape;1228;p23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1229" name="Google Shape;1229;p235"/>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sz="1400">
              <a:solidFill>
                <a:schemeClr val="accent1"/>
              </a:solidFill>
              <a:latin typeface="Roboto"/>
              <a:ea typeface="Roboto"/>
              <a:cs typeface="Roboto"/>
              <a:sym typeface="Roboto"/>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1230" name="Shape 1230"/>
        <p:cNvGrpSpPr/>
        <p:nvPr/>
      </p:nvGrpSpPr>
      <p:grpSpPr>
        <a:xfrm>
          <a:off x="0" y="0"/>
          <a:ext cx="0" cy="0"/>
          <a:chOff x="0" y="0"/>
          <a:chExt cx="0" cy="0"/>
        </a:xfrm>
      </p:grpSpPr>
      <p:sp>
        <p:nvSpPr>
          <p:cNvPr id="1231" name="Google Shape;1231;p236"/>
          <p:cNvSpPr/>
          <p:nvPr/>
        </p:nvSpPr>
        <p:spPr>
          <a:xfrm>
            <a:off x="4813925" y="0"/>
            <a:ext cx="4330075" cy="952625"/>
          </a:xfrm>
          <a:prstGeom prst="rect">
            <a:avLst/>
          </a:prstGeom>
          <a:noFill/>
          <a:ln>
            <a:noFill/>
          </a:ln>
        </p:spPr>
      </p:sp>
      <p:sp>
        <p:nvSpPr>
          <p:cNvPr id="1232" name="Google Shape;1232;p236"/>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233" name="Google Shape;1233;p236"/>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1234" name="Google Shape;1234;p236"/>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35" name="Google Shape;1235;p236"/>
          <p:cNvSpPr/>
          <p:nvPr/>
        </p:nvSpPr>
        <p:spPr>
          <a:xfrm>
            <a:off x="0" y="4498250"/>
            <a:ext cx="2857500" cy="645242"/>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 point 1 1">
    <p:bg>
      <p:bgPr>
        <a:solidFill>
          <a:srgbClr val="2D3F50"/>
        </a:solidFill>
      </p:bgPr>
    </p:bg>
    <p:spTree>
      <p:nvGrpSpPr>
        <p:cNvPr id="127" name="Shape 127"/>
        <p:cNvGrpSpPr/>
        <p:nvPr/>
      </p:nvGrpSpPr>
      <p:grpSpPr>
        <a:xfrm>
          <a:off x="0" y="0"/>
          <a:ext cx="0" cy="0"/>
          <a:chOff x="0" y="0"/>
          <a:chExt cx="0" cy="0"/>
        </a:xfrm>
      </p:grpSpPr>
      <p:sp>
        <p:nvSpPr>
          <p:cNvPr id="128" name="Google Shape;128;p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Font typeface="Roboto"/>
              <a:buNone/>
              <a:defRPr sz="4800">
                <a:solidFill>
                  <a:srgbClr val="FFFFFF"/>
                </a:solidFill>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29" name="Google Shape;129;p2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24"/>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36" name="Shape 1236"/>
        <p:cNvGrpSpPr/>
        <p:nvPr/>
      </p:nvGrpSpPr>
      <p:grpSpPr>
        <a:xfrm>
          <a:off x="0" y="0"/>
          <a:ext cx="0" cy="0"/>
          <a:chOff x="0" y="0"/>
          <a:chExt cx="0" cy="0"/>
        </a:xfrm>
      </p:grpSpPr>
      <p:sp>
        <p:nvSpPr>
          <p:cNvPr id="1237" name="Google Shape;1237;p237"/>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38" name="Google Shape;1238;p237"/>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39" name="Google Shape;1239;p2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40" name="Google Shape;1240;p237"/>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1241" name="Shape 1241"/>
        <p:cNvGrpSpPr/>
        <p:nvPr/>
      </p:nvGrpSpPr>
      <p:grpSpPr>
        <a:xfrm>
          <a:off x="0" y="0"/>
          <a:ext cx="0" cy="0"/>
          <a:chOff x="0" y="0"/>
          <a:chExt cx="0" cy="0"/>
        </a:xfrm>
      </p:grpSpPr>
      <p:sp>
        <p:nvSpPr>
          <p:cNvPr id="1242" name="Google Shape;1242;p23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3" name="Google Shape;1243;p238"/>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44" name="Google Shape;1244;p238"/>
          <p:cNvSpPr/>
          <p:nvPr/>
        </p:nvSpPr>
        <p:spPr>
          <a:xfrm>
            <a:off x="4572000" y="10"/>
            <a:ext cx="4572000" cy="1005840"/>
          </a:xfrm>
          <a:prstGeom prst="rect">
            <a:avLst/>
          </a:prstGeom>
          <a:noFill/>
          <a:ln>
            <a:noFill/>
          </a:ln>
        </p:spPr>
      </p:sp>
      <p:sp>
        <p:nvSpPr>
          <p:cNvPr id="1245" name="Google Shape;1245;p238"/>
          <p:cNvSpPr/>
          <p:nvPr/>
        </p:nvSpPr>
        <p:spPr>
          <a:xfrm>
            <a:off x="0" y="4476750"/>
            <a:ext cx="9144000" cy="666750"/>
          </a:xfrm>
          <a:prstGeom prst="rect">
            <a:avLst/>
          </a:prstGeom>
          <a:noFill/>
          <a:ln>
            <a:noFill/>
          </a:ln>
        </p:spPr>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1246" name="Shape 1246"/>
        <p:cNvGrpSpPr/>
        <p:nvPr/>
      </p:nvGrpSpPr>
      <p:grpSpPr>
        <a:xfrm>
          <a:off x="0" y="0"/>
          <a:ext cx="0" cy="0"/>
          <a:chOff x="0" y="0"/>
          <a:chExt cx="0" cy="0"/>
        </a:xfrm>
      </p:grpSpPr>
      <p:sp>
        <p:nvSpPr>
          <p:cNvPr id="1247" name="Google Shape;1247;p239"/>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8" name="Google Shape;1248;p239"/>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49" name="Google Shape;1249;p239"/>
          <p:cNvSpPr/>
          <p:nvPr/>
        </p:nvSpPr>
        <p:spPr>
          <a:xfrm>
            <a:off x="4572000" y="10"/>
            <a:ext cx="4572000" cy="1005840"/>
          </a:xfrm>
          <a:prstGeom prst="rect">
            <a:avLst/>
          </a:prstGeom>
          <a:noFill/>
          <a:ln>
            <a:noFill/>
          </a:ln>
        </p:spPr>
      </p:sp>
      <p:sp>
        <p:nvSpPr>
          <p:cNvPr id="1250" name="Google Shape;1250;p239"/>
          <p:cNvSpPr/>
          <p:nvPr/>
        </p:nvSpPr>
        <p:spPr>
          <a:xfrm>
            <a:off x="0" y="4406075"/>
            <a:ext cx="2857500" cy="737419"/>
          </a:xfrm>
          <a:prstGeom prst="rect">
            <a:avLst/>
          </a:prstGeom>
          <a:noFill/>
          <a:ln>
            <a:noFill/>
          </a:ln>
        </p:spPr>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1251" name="Shape 1251"/>
        <p:cNvGrpSpPr/>
        <p:nvPr/>
      </p:nvGrpSpPr>
      <p:grpSpPr>
        <a:xfrm>
          <a:off x="0" y="0"/>
          <a:ext cx="0" cy="0"/>
          <a:chOff x="0" y="0"/>
          <a:chExt cx="0" cy="0"/>
        </a:xfrm>
      </p:grpSpPr>
      <p:sp>
        <p:nvSpPr>
          <p:cNvPr id="1252" name="Google Shape;1252;p240"/>
          <p:cNvSpPr/>
          <p:nvPr/>
        </p:nvSpPr>
        <p:spPr>
          <a:xfrm>
            <a:off x="4572000" y="10"/>
            <a:ext cx="4572000" cy="1005840"/>
          </a:xfrm>
          <a:prstGeom prst="rect">
            <a:avLst/>
          </a:prstGeom>
          <a:noFill/>
          <a:ln>
            <a:noFill/>
          </a:ln>
        </p:spPr>
      </p:sp>
      <p:sp>
        <p:nvSpPr>
          <p:cNvPr id="1253" name="Google Shape;1253;p240"/>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4" name="Google Shape;1254;p240"/>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55" name="Google Shape;1255;p240"/>
          <p:cNvSpPr/>
          <p:nvPr/>
        </p:nvSpPr>
        <p:spPr>
          <a:xfrm>
            <a:off x="0" y="4476750"/>
            <a:ext cx="2857500" cy="666750"/>
          </a:xfrm>
          <a:prstGeom prst="rect">
            <a:avLst/>
          </a:prstGeom>
          <a:noFill/>
          <a:ln>
            <a:noFill/>
          </a:ln>
        </p:spPr>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1256" name="Shape 1256"/>
        <p:cNvGrpSpPr/>
        <p:nvPr/>
      </p:nvGrpSpPr>
      <p:grpSpPr>
        <a:xfrm>
          <a:off x="0" y="0"/>
          <a:ext cx="0" cy="0"/>
          <a:chOff x="0" y="0"/>
          <a:chExt cx="0" cy="0"/>
        </a:xfrm>
      </p:grpSpPr>
      <p:sp>
        <p:nvSpPr>
          <p:cNvPr id="1257" name="Google Shape;1257;p241"/>
          <p:cNvSpPr/>
          <p:nvPr/>
        </p:nvSpPr>
        <p:spPr>
          <a:xfrm>
            <a:off x="4572000" y="10"/>
            <a:ext cx="4572000" cy="1005840"/>
          </a:xfrm>
          <a:prstGeom prst="rect">
            <a:avLst/>
          </a:prstGeom>
          <a:noFill/>
          <a:ln>
            <a:noFill/>
          </a:ln>
        </p:spPr>
      </p:sp>
      <p:sp>
        <p:nvSpPr>
          <p:cNvPr id="1258" name="Google Shape;1258;p241"/>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9" name="Google Shape;1259;p241"/>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60" name="Google Shape;1260;p241"/>
          <p:cNvSpPr/>
          <p:nvPr/>
        </p:nvSpPr>
        <p:spPr>
          <a:xfrm>
            <a:off x="0" y="4476750"/>
            <a:ext cx="2857500" cy="666750"/>
          </a:xfrm>
          <a:prstGeom prst="rect">
            <a:avLst/>
          </a:prstGeom>
          <a:noFill/>
          <a:ln>
            <a:noFill/>
          </a:ln>
        </p:spPr>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1261" name="Shape 1261"/>
        <p:cNvGrpSpPr/>
        <p:nvPr/>
      </p:nvGrpSpPr>
      <p:grpSpPr>
        <a:xfrm>
          <a:off x="0" y="0"/>
          <a:ext cx="0" cy="0"/>
          <a:chOff x="0" y="0"/>
          <a:chExt cx="0" cy="0"/>
        </a:xfrm>
      </p:grpSpPr>
      <p:sp>
        <p:nvSpPr>
          <p:cNvPr id="1262" name="Google Shape;1262;p242"/>
          <p:cNvSpPr/>
          <p:nvPr/>
        </p:nvSpPr>
        <p:spPr>
          <a:xfrm>
            <a:off x="4572000" y="10"/>
            <a:ext cx="4572000" cy="1005840"/>
          </a:xfrm>
          <a:prstGeom prst="rect">
            <a:avLst/>
          </a:prstGeom>
          <a:noFill/>
          <a:ln>
            <a:noFill/>
          </a:ln>
        </p:spPr>
      </p:sp>
      <p:sp>
        <p:nvSpPr>
          <p:cNvPr id="1263" name="Google Shape;1263;p24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4" name="Google Shape;1264;p24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265" name="Google Shape;1265;p242"/>
          <p:cNvSpPr/>
          <p:nvPr/>
        </p:nvSpPr>
        <p:spPr>
          <a:xfrm>
            <a:off x="0" y="4476750"/>
            <a:ext cx="2857500" cy="666750"/>
          </a:xfrm>
          <a:prstGeom prst="rect">
            <a:avLst/>
          </a:prstGeom>
          <a:noFill/>
          <a:ln>
            <a:noFill/>
          </a:ln>
        </p:spPr>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1266" name="Shape 1266"/>
        <p:cNvGrpSpPr/>
        <p:nvPr/>
      </p:nvGrpSpPr>
      <p:grpSpPr>
        <a:xfrm>
          <a:off x="0" y="0"/>
          <a:ext cx="0" cy="0"/>
          <a:chOff x="0" y="0"/>
          <a:chExt cx="0" cy="0"/>
        </a:xfrm>
      </p:grpSpPr>
      <p:sp>
        <p:nvSpPr>
          <p:cNvPr id="1267" name="Google Shape;1267;p243"/>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68" name="Google Shape;1268;p243"/>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69" name="Google Shape;1269;p243"/>
          <p:cNvSpPr/>
          <p:nvPr/>
        </p:nvSpPr>
        <p:spPr>
          <a:xfrm>
            <a:off x="2660375" y="1619250"/>
            <a:ext cx="3918874" cy="1037800"/>
          </a:xfrm>
          <a:prstGeom prst="rect">
            <a:avLst/>
          </a:prstGeom>
          <a:noFill/>
          <a:ln>
            <a:noFill/>
          </a:ln>
        </p:spPr>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1270" name="Shape 1270"/>
        <p:cNvGrpSpPr/>
        <p:nvPr/>
      </p:nvGrpSpPr>
      <p:grpSpPr>
        <a:xfrm>
          <a:off x="0" y="0"/>
          <a:ext cx="0" cy="0"/>
          <a:chOff x="0" y="0"/>
          <a:chExt cx="0" cy="0"/>
        </a:xfrm>
      </p:grpSpPr>
      <p:sp>
        <p:nvSpPr>
          <p:cNvPr id="1271" name="Google Shape;1271;p244"/>
          <p:cNvSpPr/>
          <p:nvPr/>
        </p:nvSpPr>
        <p:spPr>
          <a:xfrm>
            <a:off x="0" y="4018355"/>
            <a:ext cx="9144003" cy="1125141"/>
          </a:xfrm>
          <a:prstGeom prst="rect">
            <a:avLst/>
          </a:prstGeom>
          <a:noFill/>
          <a:ln>
            <a:noFill/>
          </a:ln>
        </p:spPr>
      </p:sp>
      <p:sp>
        <p:nvSpPr>
          <p:cNvPr id="1272" name="Google Shape;1272;p24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273" name="Google Shape;1273;p244"/>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274" name="Google Shape;1274;p244"/>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75" name="Google Shape;1275;p244"/>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sz="1400">
              <a:latin typeface="Roboto"/>
              <a:ea typeface="Roboto"/>
              <a:cs typeface="Roboto"/>
              <a:sym typeface="Roboto"/>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276" name="Shape 1276"/>
        <p:cNvGrpSpPr/>
        <p:nvPr/>
      </p:nvGrpSpPr>
      <p:grpSpPr>
        <a:xfrm>
          <a:off x="0" y="0"/>
          <a:ext cx="0" cy="0"/>
          <a:chOff x="0" y="0"/>
          <a:chExt cx="0" cy="0"/>
        </a:xfrm>
      </p:grpSpPr>
      <p:sp>
        <p:nvSpPr>
          <p:cNvPr id="1277" name="Google Shape;1277;p245"/>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8" name="Google Shape;1278;p2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79" name="Google Shape;1279;p245"/>
          <p:cNvSpPr/>
          <p:nvPr/>
        </p:nvSpPr>
        <p:spPr>
          <a:xfrm>
            <a:off x="0" y="4018355"/>
            <a:ext cx="9144003" cy="1125141"/>
          </a:xfrm>
          <a:prstGeom prst="rect">
            <a:avLst/>
          </a:prstGeom>
          <a:noFill/>
          <a:ln>
            <a:noFill/>
          </a:ln>
        </p:spPr>
      </p:sp>
      <p:sp>
        <p:nvSpPr>
          <p:cNvPr id="1280" name="Google Shape;1280;p245"/>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2">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281" name="Shape 1281"/>
        <p:cNvGrpSpPr/>
        <p:nvPr/>
      </p:nvGrpSpPr>
      <p:grpSpPr>
        <a:xfrm>
          <a:off x="0" y="0"/>
          <a:ext cx="0" cy="0"/>
          <a:chOff x="0" y="0"/>
          <a:chExt cx="0" cy="0"/>
        </a:xfrm>
      </p:grpSpPr>
      <p:sp>
        <p:nvSpPr>
          <p:cNvPr id="1282" name="Google Shape;1282;p2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283" name="Google Shape;1283;p2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284" name="Google Shape;1284;p2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285" name="Google Shape;1285;p24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86" name="Google Shape;1286;p246"/>
          <p:cNvSpPr/>
          <p:nvPr/>
        </p:nvSpPr>
        <p:spPr>
          <a:xfrm>
            <a:off x="205525" y="4716975"/>
            <a:ext cx="935925" cy="24785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8">
    <p:spTree>
      <p:nvGrpSpPr>
        <p:cNvPr id="131" name="Shape 131"/>
        <p:cNvGrpSpPr/>
        <p:nvPr/>
      </p:nvGrpSpPr>
      <p:grpSpPr>
        <a:xfrm>
          <a:off x="0" y="0"/>
          <a:ext cx="0" cy="0"/>
          <a:chOff x="0" y="0"/>
          <a:chExt cx="0" cy="0"/>
        </a:xfrm>
      </p:grpSpPr>
      <p:sp>
        <p:nvSpPr>
          <p:cNvPr id="132" name="Google Shape;132;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133" name="Google Shape;133;p25"/>
          <p:cNvPicPr preferRelativeResize="0"/>
          <p:nvPr/>
        </p:nvPicPr>
        <p:blipFill rotWithShape="1">
          <a:blip r:embed="rId2">
            <a:alphaModFix/>
          </a:blip>
          <a:srcRect b="0" l="0" r="0" t="0"/>
          <a:stretch/>
        </p:blipFill>
        <p:spPr>
          <a:xfrm>
            <a:off x="168900" y="4860650"/>
            <a:ext cx="1437325" cy="176125"/>
          </a:xfrm>
          <a:prstGeom prst="rect">
            <a:avLst/>
          </a:prstGeom>
          <a:noFill/>
          <a:ln>
            <a:noFill/>
          </a:ln>
        </p:spPr>
      </p:pic>
      <p:sp>
        <p:nvSpPr>
          <p:cNvPr id="134" name="Google Shape;134;p25"/>
          <p:cNvSpPr txBox="1"/>
          <p:nvPr>
            <p:ph idx="1" type="subTitle"/>
          </p:nvPr>
        </p:nvSpPr>
        <p:spPr>
          <a:xfrm>
            <a:off x="423428" y="953813"/>
            <a:ext cx="3807600" cy="468300"/>
          </a:xfrm>
          <a:prstGeom prst="rect">
            <a:avLst/>
          </a:prstGeom>
          <a:noFill/>
          <a:ln>
            <a:noFill/>
          </a:ln>
        </p:spPr>
        <p:txBody>
          <a:bodyPr anchorCtr="0" anchor="t" bIns="34275" lIns="34275" spcFirstLastPara="1" rIns="34275" wrap="square" tIns="34275">
            <a:normAutofit/>
          </a:bodyPr>
          <a:lstStyle>
            <a:lvl1pPr lvl="0" rtl="0" algn="l">
              <a:lnSpc>
                <a:spcPct val="115000"/>
              </a:lnSpc>
              <a:spcBef>
                <a:spcPts val="0"/>
              </a:spcBef>
              <a:spcAft>
                <a:spcPts val="0"/>
              </a:spcAft>
              <a:buSzPts val="1800"/>
              <a:buNone/>
              <a:defRPr sz="1400">
                <a:solidFill>
                  <a:srgbClr val="3F3F3F"/>
                </a:solidFill>
                <a:latin typeface="Roboto"/>
                <a:ea typeface="Roboto"/>
                <a:cs typeface="Roboto"/>
                <a:sym typeface="Roboto"/>
              </a:defRPr>
            </a:lvl1pPr>
            <a:lvl2pPr lvl="1" rtl="0" algn="l">
              <a:lnSpc>
                <a:spcPct val="115000"/>
              </a:lnSpc>
              <a:spcBef>
                <a:spcPts val="1600"/>
              </a:spcBef>
              <a:spcAft>
                <a:spcPts val="0"/>
              </a:spcAft>
              <a:buSzPts val="1400"/>
              <a:buNone/>
              <a:defRPr sz="1400">
                <a:solidFill>
                  <a:srgbClr val="3F3F3F"/>
                </a:solidFill>
                <a:latin typeface="Roboto"/>
                <a:ea typeface="Roboto"/>
                <a:cs typeface="Roboto"/>
                <a:sym typeface="Roboto"/>
              </a:defRPr>
            </a:lvl2pPr>
            <a:lvl3pPr lvl="2" rtl="0" algn="l">
              <a:lnSpc>
                <a:spcPct val="115000"/>
              </a:lnSpc>
              <a:spcBef>
                <a:spcPts val="1600"/>
              </a:spcBef>
              <a:spcAft>
                <a:spcPts val="0"/>
              </a:spcAft>
              <a:buSzPts val="1400"/>
              <a:buNone/>
              <a:defRPr sz="1400">
                <a:solidFill>
                  <a:srgbClr val="3F3F3F"/>
                </a:solidFill>
                <a:latin typeface="Roboto"/>
                <a:ea typeface="Roboto"/>
                <a:cs typeface="Roboto"/>
                <a:sym typeface="Roboto"/>
              </a:defRPr>
            </a:lvl3pPr>
            <a:lvl4pPr lvl="3" rtl="0" algn="l">
              <a:lnSpc>
                <a:spcPct val="115000"/>
              </a:lnSpc>
              <a:spcBef>
                <a:spcPts val="1600"/>
              </a:spcBef>
              <a:spcAft>
                <a:spcPts val="0"/>
              </a:spcAft>
              <a:buSzPts val="1400"/>
              <a:buNone/>
              <a:defRPr sz="1400">
                <a:solidFill>
                  <a:srgbClr val="3F3F3F"/>
                </a:solidFill>
                <a:latin typeface="Roboto"/>
                <a:ea typeface="Roboto"/>
                <a:cs typeface="Roboto"/>
                <a:sym typeface="Roboto"/>
              </a:defRPr>
            </a:lvl4pPr>
            <a:lvl5pPr lvl="4" rtl="0" algn="l">
              <a:lnSpc>
                <a:spcPct val="115000"/>
              </a:lnSpc>
              <a:spcBef>
                <a:spcPts val="1600"/>
              </a:spcBef>
              <a:spcAft>
                <a:spcPts val="0"/>
              </a:spcAft>
              <a:buSzPts val="1400"/>
              <a:buNone/>
              <a:defRPr sz="1400">
                <a:solidFill>
                  <a:srgbClr val="3F3F3F"/>
                </a:solidFill>
                <a:latin typeface="Roboto"/>
                <a:ea typeface="Roboto"/>
                <a:cs typeface="Roboto"/>
                <a:sym typeface="Roboto"/>
              </a:defRPr>
            </a:lvl5pPr>
            <a:lvl6pPr lvl="5" rtl="0" algn="l">
              <a:lnSpc>
                <a:spcPct val="115000"/>
              </a:lnSpc>
              <a:spcBef>
                <a:spcPts val="1600"/>
              </a:spcBef>
              <a:spcAft>
                <a:spcPts val="0"/>
              </a:spcAft>
              <a:buSzPts val="1400"/>
              <a:buNone/>
              <a:defRPr sz="1400">
                <a:solidFill>
                  <a:srgbClr val="3F3F3F"/>
                </a:solidFill>
                <a:latin typeface="Roboto"/>
                <a:ea typeface="Roboto"/>
                <a:cs typeface="Roboto"/>
                <a:sym typeface="Roboto"/>
              </a:defRPr>
            </a:lvl6pPr>
            <a:lvl7pPr lvl="6" rtl="0" algn="l">
              <a:lnSpc>
                <a:spcPct val="115000"/>
              </a:lnSpc>
              <a:spcBef>
                <a:spcPts val="1600"/>
              </a:spcBef>
              <a:spcAft>
                <a:spcPts val="0"/>
              </a:spcAft>
              <a:buSzPts val="1400"/>
              <a:buNone/>
              <a:defRPr sz="1400">
                <a:solidFill>
                  <a:srgbClr val="3F3F3F"/>
                </a:solidFill>
                <a:latin typeface="Roboto"/>
                <a:ea typeface="Roboto"/>
                <a:cs typeface="Roboto"/>
                <a:sym typeface="Roboto"/>
              </a:defRPr>
            </a:lvl7pPr>
            <a:lvl8pPr lvl="7" rtl="0" algn="l">
              <a:lnSpc>
                <a:spcPct val="115000"/>
              </a:lnSpc>
              <a:spcBef>
                <a:spcPts val="1600"/>
              </a:spcBef>
              <a:spcAft>
                <a:spcPts val="0"/>
              </a:spcAft>
              <a:buSzPts val="1400"/>
              <a:buNone/>
              <a:defRPr sz="1400">
                <a:solidFill>
                  <a:srgbClr val="3F3F3F"/>
                </a:solidFill>
                <a:latin typeface="Roboto"/>
                <a:ea typeface="Roboto"/>
                <a:cs typeface="Roboto"/>
                <a:sym typeface="Roboto"/>
              </a:defRPr>
            </a:lvl8pPr>
            <a:lvl9pPr lvl="8" rtl="0" algn="l">
              <a:lnSpc>
                <a:spcPct val="115000"/>
              </a:lnSpc>
              <a:spcBef>
                <a:spcPts val="1600"/>
              </a:spcBef>
              <a:spcAft>
                <a:spcPts val="1600"/>
              </a:spcAft>
              <a:buSzPts val="1400"/>
              <a:buNone/>
              <a:defRPr sz="1400">
                <a:solidFill>
                  <a:srgbClr val="3F3F3F"/>
                </a:solidFill>
                <a:latin typeface="Roboto"/>
                <a:ea typeface="Roboto"/>
                <a:cs typeface="Roboto"/>
                <a:sym typeface="Roboto"/>
              </a:defRPr>
            </a:lvl9pPr>
          </a:lstStyle>
          <a:p/>
        </p:txBody>
      </p:sp>
      <p:sp>
        <p:nvSpPr>
          <p:cNvPr id="135" name="Google Shape;135;p25"/>
          <p:cNvSpPr txBox="1"/>
          <p:nvPr>
            <p:ph idx="2" type="body"/>
          </p:nvPr>
        </p:nvSpPr>
        <p:spPr>
          <a:xfrm>
            <a:off x="311700" y="13810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36" name="Google Shape;136;p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287" name="Shape 1287"/>
        <p:cNvGrpSpPr/>
        <p:nvPr/>
      </p:nvGrpSpPr>
      <p:grpSpPr>
        <a:xfrm>
          <a:off x="0" y="0"/>
          <a:ext cx="0" cy="0"/>
          <a:chOff x="0" y="0"/>
          <a:chExt cx="0" cy="0"/>
        </a:xfrm>
      </p:grpSpPr>
      <p:sp>
        <p:nvSpPr>
          <p:cNvPr id="1288" name="Google Shape;1288;p2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289" name="Google Shape;1289;p2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290" name="Google Shape;1290;p2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291" name="Google Shape;1291;p247"/>
          <p:cNvSpPr/>
          <p:nvPr/>
        </p:nvSpPr>
        <p:spPr>
          <a:xfrm>
            <a:off x="205525" y="4716975"/>
            <a:ext cx="935925" cy="247850"/>
          </a:xfrm>
          <a:prstGeom prst="rect">
            <a:avLst/>
          </a:prstGeom>
          <a:noFill/>
          <a:ln>
            <a:noFill/>
          </a:ln>
        </p:spPr>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292" name="Shape 1292"/>
        <p:cNvGrpSpPr/>
        <p:nvPr/>
      </p:nvGrpSpPr>
      <p:grpSpPr>
        <a:xfrm>
          <a:off x="0" y="0"/>
          <a:ext cx="0" cy="0"/>
          <a:chOff x="0" y="0"/>
          <a:chExt cx="0" cy="0"/>
        </a:xfrm>
      </p:grpSpPr>
      <p:sp>
        <p:nvSpPr>
          <p:cNvPr id="1293" name="Google Shape;1293;p248"/>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94" name="Google Shape;1294;p248"/>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95" name="Google Shape;1295;p2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6" name="Shape 1296"/>
        <p:cNvGrpSpPr/>
        <p:nvPr/>
      </p:nvGrpSpPr>
      <p:grpSpPr>
        <a:xfrm>
          <a:off x="0" y="0"/>
          <a:ext cx="0" cy="0"/>
          <a:chOff x="0" y="0"/>
          <a:chExt cx="0" cy="0"/>
        </a:xfrm>
      </p:grpSpPr>
      <p:sp>
        <p:nvSpPr>
          <p:cNvPr id="1297" name="Google Shape;1297;p2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298" name="Shape 1298"/>
        <p:cNvGrpSpPr/>
        <p:nvPr/>
      </p:nvGrpSpPr>
      <p:grpSpPr>
        <a:xfrm>
          <a:off x="0" y="0"/>
          <a:ext cx="0" cy="0"/>
          <a:chOff x="0" y="0"/>
          <a:chExt cx="0" cy="0"/>
        </a:xfrm>
      </p:grpSpPr>
      <p:sp>
        <p:nvSpPr>
          <p:cNvPr id="1299" name="Google Shape;1299;p2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0" name="Google Shape;1300;p25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301" name="Google Shape;1301;p2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302" name="Google Shape;1302;p2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303" name="Google Shape;1303;p2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304" name="Shape 1304"/>
        <p:cNvGrpSpPr/>
        <p:nvPr/>
      </p:nvGrpSpPr>
      <p:grpSpPr>
        <a:xfrm>
          <a:off x="0" y="0"/>
          <a:ext cx="0" cy="0"/>
          <a:chOff x="0" y="0"/>
          <a:chExt cx="0" cy="0"/>
        </a:xfrm>
      </p:grpSpPr>
      <p:sp>
        <p:nvSpPr>
          <p:cNvPr id="1305" name="Google Shape;1305;p251"/>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306" name="Google Shape;1306;p251"/>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307" name="Google Shape;1307;p251"/>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1308" name="Shape 1308"/>
        <p:cNvGrpSpPr/>
        <p:nvPr/>
      </p:nvGrpSpPr>
      <p:grpSpPr>
        <a:xfrm>
          <a:off x="0" y="0"/>
          <a:ext cx="0" cy="0"/>
          <a:chOff x="0" y="0"/>
          <a:chExt cx="0" cy="0"/>
        </a:xfrm>
      </p:grpSpPr>
      <p:sp>
        <p:nvSpPr>
          <p:cNvPr id="1309" name="Google Shape;1309;p252"/>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0" name="Google Shape;1310;p252"/>
          <p:cNvSpPr/>
          <p:nvPr/>
        </p:nvSpPr>
        <p:spPr>
          <a:xfrm>
            <a:off x="168900" y="4860650"/>
            <a:ext cx="1437325" cy="176125"/>
          </a:xfrm>
          <a:prstGeom prst="rect">
            <a:avLst/>
          </a:prstGeom>
          <a:noFill/>
          <a:ln>
            <a:noFill/>
          </a:ln>
        </p:spPr>
      </p:sp>
      <p:sp>
        <p:nvSpPr>
          <p:cNvPr id="1311" name="Google Shape;1311;p252"/>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312" name="Google Shape;1312;p252"/>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1313" name="Shape 1313"/>
        <p:cNvGrpSpPr/>
        <p:nvPr/>
      </p:nvGrpSpPr>
      <p:grpSpPr>
        <a:xfrm>
          <a:off x="0" y="0"/>
          <a:ext cx="0" cy="0"/>
          <a:chOff x="0" y="0"/>
          <a:chExt cx="0" cy="0"/>
        </a:xfrm>
      </p:grpSpPr>
      <p:sp>
        <p:nvSpPr>
          <p:cNvPr id="1314" name="Google Shape;1314;p253"/>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5" name="Google Shape;1315;p253"/>
          <p:cNvSpPr/>
          <p:nvPr/>
        </p:nvSpPr>
        <p:spPr>
          <a:xfrm>
            <a:off x="168900" y="4860650"/>
            <a:ext cx="1437325" cy="176125"/>
          </a:xfrm>
          <a:prstGeom prst="rect">
            <a:avLst/>
          </a:prstGeom>
          <a:noFill/>
          <a:ln>
            <a:noFill/>
          </a:ln>
        </p:spPr>
      </p:sp>
      <p:sp>
        <p:nvSpPr>
          <p:cNvPr id="1316" name="Google Shape;1316;p253"/>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317" name="Google Shape;1317;p253"/>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1318" name="Shape 1318"/>
        <p:cNvGrpSpPr/>
        <p:nvPr/>
      </p:nvGrpSpPr>
      <p:grpSpPr>
        <a:xfrm>
          <a:off x="0" y="0"/>
          <a:ext cx="0" cy="0"/>
          <a:chOff x="0" y="0"/>
          <a:chExt cx="0" cy="0"/>
        </a:xfrm>
      </p:grpSpPr>
      <p:sp>
        <p:nvSpPr>
          <p:cNvPr id="1319" name="Google Shape;1319;p254"/>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0" name="Google Shape;1320;p254"/>
          <p:cNvSpPr/>
          <p:nvPr/>
        </p:nvSpPr>
        <p:spPr>
          <a:xfrm>
            <a:off x="168900" y="4860650"/>
            <a:ext cx="1437325" cy="176125"/>
          </a:xfrm>
          <a:prstGeom prst="rect">
            <a:avLst/>
          </a:prstGeom>
          <a:noFill/>
          <a:ln>
            <a:noFill/>
          </a:ln>
        </p:spPr>
      </p:sp>
      <p:sp>
        <p:nvSpPr>
          <p:cNvPr id="1321" name="Google Shape;1321;p254"/>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322" name="Google Shape;1322;p254"/>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_1_light  ">
  <p:cSld name="2_Break_1_light  ">
    <p:bg>
      <p:bgPr>
        <a:solidFill>
          <a:schemeClr val="lt1"/>
        </a:solidFill>
      </p:bgPr>
    </p:bg>
    <p:spTree>
      <p:nvGrpSpPr>
        <p:cNvPr id="1323" name="Shape 1323"/>
        <p:cNvGrpSpPr/>
        <p:nvPr/>
      </p:nvGrpSpPr>
      <p:grpSpPr>
        <a:xfrm>
          <a:off x="0" y="0"/>
          <a:ext cx="0" cy="0"/>
          <a:chOff x="0" y="0"/>
          <a:chExt cx="0" cy="0"/>
        </a:xfrm>
      </p:grpSpPr>
      <p:sp>
        <p:nvSpPr>
          <p:cNvPr id="1324" name="Google Shape;1324;p255"/>
          <p:cNvSpPr/>
          <p:nvPr>
            <p:ph idx="2" type="pic"/>
          </p:nvPr>
        </p:nvSpPr>
        <p:spPr>
          <a:xfrm>
            <a:off x="0" y="1"/>
            <a:ext cx="9144000" cy="5143500"/>
          </a:xfrm>
          <a:prstGeom prst="rect">
            <a:avLst/>
          </a:prstGeom>
          <a:solidFill>
            <a:srgbClr val="F2F2F2"/>
          </a:solidFill>
          <a:ln>
            <a:noFill/>
          </a:ln>
        </p:spPr>
      </p:sp>
      <p:sp>
        <p:nvSpPr>
          <p:cNvPr id="1325" name="Google Shape;1325;p255"/>
          <p:cNvSpPr txBox="1"/>
          <p:nvPr>
            <p:ph idx="1" type="body"/>
          </p:nvPr>
        </p:nvSpPr>
        <p:spPr>
          <a:xfrm>
            <a:off x="0" y="-1"/>
            <a:ext cx="9144000" cy="5143500"/>
          </a:xfrm>
          <a:prstGeom prst="rect">
            <a:avLst/>
          </a:prstGeom>
          <a:solidFill>
            <a:schemeClr val="lt1">
              <a:alpha val="80000"/>
            </a:schemeClr>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326" name="Google Shape;1326;p255"/>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b="0" i="0" sz="900" u="none" cap="none" strike="noStrike">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1327" name="Google Shape;1327;p255"/>
          <p:cNvSpPr txBox="1"/>
          <p:nvPr>
            <p:ph type="title"/>
          </p:nvPr>
        </p:nvSpPr>
        <p:spPr>
          <a:xfrm>
            <a:off x="251222" y="1501010"/>
            <a:ext cx="8641500" cy="1070700"/>
          </a:xfrm>
          <a:prstGeom prst="rect">
            <a:avLst/>
          </a:prstGeom>
          <a:noFill/>
          <a:ln>
            <a:noFill/>
          </a:ln>
        </p:spPr>
        <p:txBody>
          <a:bodyPr anchorCtr="0" anchor="b" bIns="34275" lIns="0" spcFirstLastPara="1" rIns="68575" wrap="square" tIns="34275">
            <a:noAutofit/>
          </a:bodyPr>
          <a:lstStyle>
            <a:lvl1pPr lvl="0" marR="0" rtl="0" algn="ctr">
              <a:lnSpc>
                <a:spcPct val="90000"/>
              </a:lnSpc>
              <a:spcBef>
                <a:spcPts val="0"/>
              </a:spcBef>
              <a:spcAft>
                <a:spcPts val="0"/>
              </a:spcAft>
              <a:buClr>
                <a:schemeClr val="accent1"/>
              </a:buClr>
              <a:buSzPts val="4500"/>
              <a:buFont typeface="Montserrat"/>
              <a:buNone/>
              <a:defRPr b="1" i="0" sz="45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328" name="Google Shape;1328;p255"/>
          <p:cNvSpPr txBox="1"/>
          <p:nvPr>
            <p:ph idx="3" type="subTitle"/>
          </p:nvPr>
        </p:nvSpPr>
        <p:spPr>
          <a:xfrm>
            <a:off x="251223" y="2674190"/>
            <a:ext cx="8641500" cy="355500"/>
          </a:xfrm>
          <a:prstGeom prst="rect">
            <a:avLst/>
          </a:prstGeom>
          <a:noFill/>
          <a:ln>
            <a:noFill/>
          </a:ln>
        </p:spPr>
        <p:txBody>
          <a:bodyPr anchorCtr="0" anchor="t" bIns="34275" lIns="0" spcFirstLastPara="1" rIns="68575" wrap="square" tIns="34275">
            <a:noAutofit/>
          </a:bodyPr>
          <a:lstStyle>
            <a:lvl1pPr lvl="0" marR="0" rtl="0" algn="ctr">
              <a:lnSpc>
                <a:spcPct val="150000"/>
              </a:lnSpc>
              <a:spcBef>
                <a:spcPts val="0"/>
              </a:spcBef>
              <a:spcAft>
                <a:spcPts val="0"/>
              </a:spcAft>
              <a:buClr>
                <a:schemeClr val="accent1"/>
              </a:buClr>
              <a:buSzPts val="900"/>
              <a:buFont typeface="Arial"/>
              <a:buNone/>
              <a:defRPr b="0" i="0" sz="900" u="none" cap="none" strike="noStrike">
                <a:solidFill>
                  <a:schemeClr val="accent3"/>
                </a:solidFill>
                <a:latin typeface="Montserrat"/>
                <a:ea typeface="Montserrat"/>
                <a:cs typeface="Montserrat"/>
                <a:sym typeface="Montserrat"/>
              </a:defRPr>
            </a:lvl1pPr>
            <a:lvl2pPr lvl="1" marR="0" rtl="0" algn="ctr">
              <a:lnSpc>
                <a:spcPct val="100000"/>
              </a:lnSpc>
              <a:spcBef>
                <a:spcPts val="500"/>
              </a:spcBef>
              <a:spcAft>
                <a:spcPts val="0"/>
              </a:spcAft>
              <a:buClr>
                <a:schemeClr val="accent1"/>
              </a:buClr>
              <a:buSzPts val="1100"/>
              <a:buFont typeface="Arial"/>
              <a:buNone/>
              <a:defRPr b="0" i="0" sz="1200" u="none" cap="none" strike="noStrike">
                <a:solidFill>
                  <a:srgbClr val="8F8F8F"/>
                </a:solidFill>
                <a:latin typeface="Montserrat"/>
                <a:ea typeface="Montserrat"/>
                <a:cs typeface="Montserrat"/>
                <a:sym typeface="Montserrat"/>
              </a:defRPr>
            </a:lvl2pPr>
            <a:lvl3pPr lvl="2" marR="0" rtl="0" algn="ctr">
              <a:lnSpc>
                <a:spcPct val="100000"/>
              </a:lnSpc>
              <a:spcBef>
                <a:spcPts val="500"/>
              </a:spcBef>
              <a:spcAft>
                <a:spcPts val="0"/>
              </a:spcAft>
              <a:buClr>
                <a:schemeClr val="accent1"/>
              </a:buClr>
              <a:buSzPts val="900"/>
              <a:buFont typeface="Arial"/>
              <a:buNone/>
              <a:defRPr b="0" i="0" sz="1100" u="none" cap="none" strike="noStrike">
                <a:solidFill>
                  <a:srgbClr val="8F8F8F"/>
                </a:solidFill>
                <a:latin typeface="Montserrat"/>
                <a:ea typeface="Montserrat"/>
                <a:cs typeface="Montserrat"/>
                <a:sym typeface="Montserrat"/>
              </a:defRPr>
            </a:lvl3pPr>
            <a:lvl4pPr lvl="3" marR="0" rtl="0" algn="ctr">
              <a:lnSpc>
                <a:spcPct val="100000"/>
              </a:lnSpc>
              <a:spcBef>
                <a:spcPts val="500"/>
              </a:spcBef>
              <a:spcAft>
                <a:spcPts val="0"/>
              </a:spcAft>
              <a:buClr>
                <a:schemeClr val="accent1"/>
              </a:buClr>
              <a:buSzPts val="800"/>
              <a:buFont typeface="Arial"/>
              <a:buNone/>
              <a:defRPr b="0" i="0" sz="900" u="none" cap="none" strike="noStrike">
                <a:solidFill>
                  <a:srgbClr val="8F8F8F"/>
                </a:solidFill>
                <a:latin typeface="Montserrat"/>
                <a:ea typeface="Montserrat"/>
                <a:cs typeface="Montserrat"/>
                <a:sym typeface="Montserrat"/>
              </a:defRPr>
            </a:lvl4pPr>
            <a:lvl5pPr lvl="4" marR="0" rtl="0" algn="ctr">
              <a:lnSpc>
                <a:spcPct val="100000"/>
              </a:lnSpc>
              <a:spcBef>
                <a:spcPts val="500"/>
              </a:spcBef>
              <a:spcAft>
                <a:spcPts val="0"/>
              </a:spcAft>
              <a:buClr>
                <a:schemeClr val="accent1"/>
              </a:buClr>
              <a:buSzPts val="700"/>
              <a:buFont typeface="Arial"/>
              <a:buNone/>
              <a:defRPr b="0" i="0" sz="800" u="none" cap="none" strike="noStrike">
                <a:solidFill>
                  <a:srgbClr val="8F8F8F"/>
                </a:solidFill>
                <a:latin typeface="Montserrat"/>
                <a:ea typeface="Montserrat"/>
                <a:cs typeface="Montserrat"/>
                <a:sym typeface="Montserrat"/>
              </a:defRPr>
            </a:lvl5pPr>
            <a:lvl6pPr lvl="5" marR="0" rtl="0" algn="ctr">
              <a:spcBef>
                <a:spcPts val="5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6pPr>
            <a:lvl7pPr lvl="6"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7pPr>
            <a:lvl8pPr lvl="7"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8pPr>
            <a:lvl9pPr lvl="8" marR="0" rtl="0" algn="ctr">
              <a:spcBef>
                <a:spcPts val="1200"/>
              </a:spcBef>
              <a:spcAft>
                <a:spcPts val="120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9pPr>
          </a:lstStyle>
          <a:p/>
        </p:txBody>
      </p:sp>
      <p:sp>
        <p:nvSpPr>
          <p:cNvPr id="1329" name="Google Shape;1329;p255"/>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u="none" cap="none" strike="noStrike">
                <a:solidFill>
                  <a:schemeClr val="dk1"/>
                </a:solidFill>
                <a:latin typeface="Montserrat"/>
                <a:ea typeface="Montserrat"/>
                <a:cs typeface="Montserrat"/>
                <a:sym typeface="Montserrat"/>
              </a:defRPr>
            </a:lvl1pPr>
            <a:lvl2pPr indent="0" lvl="1" marL="0" marR="0" rtl="0" algn="r">
              <a:spcBef>
                <a:spcPts val="0"/>
              </a:spcBef>
              <a:buNone/>
              <a:defRPr b="0" i="0" sz="900" u="none" cap="none" strike="noStrike">
                <a:solidFill>
                  <a:schemeClr val="dk1"/>
                </a:solidFill>
                <a:latin typeface="Montserrat"/>
                <a:ea typeface="Montserrat"/>
                <a:cs typeface="Montserrat"/>
                <a:sym typeface="Montserrat"/>
              </a:defRPr>
            </a:lvl2pPr>
            <a:lvl3pPr indent="0" lvl="2" marL="0" marR="0" rtl="0" algn="r">
              <a:spcBef>
                <a:spcPts val="0"/>
              </a:spcBef>
              <a:buNone/>
              <a:defRPr b="0" i="0" sz="900" u="none" cap="none" strike="noStrike">
                <a:solidFill>
                  <a:schemeClr val="dk1"/>
                </a:solidFill>
                <a:latin typeface="Montserrat"/>
                <a:ea typeface="Montserrat"/>
                <a:cs typeface="Montserrat"/>
                <a:sym typeface="Montserrat"/>
              </a:defRPr>
            </a:lvl3pPr>
            <a:lvl4pPr indent="0" lvl="3" marL="0" marR="0" rtl="0" algn="r">
              <a:spcBef>
                <a:spcPts val="0"/>
              </a:spcBef>
              <a:buNone/>
              <a:defRPr b="0" i="0" sz="900" u="none" cap="none" strike="noStrike">
                <a:solidFill>
                  <a:schemeClr val="dk1"/>
                </a:solidFill>
                <a:latin typeface="Montserrat"/>
                <a:ea typeface="Montserrat"/>
                <a:cs typeface="Montserrat"/>
                <a:sym typeface="Montserrat"/>
              </a:defRPr>
            </a:lvl4pPr>
            <a:lvl5pPr indent="0" lvl="4" marL="0" marR="0" rtl="0" algn="r">
              <a:spcBef>
                <a:spcPts val="0"/>
              </a:spcBef>
              <a:buNone/>
              <a:defRPr b="0" i="0" sz="900" u="none" cap="none" strike="noStrike">
                <a:solidFill>
                  <a:schemeClr val="dk1"/>
                </a:solidFill>
                <a:latin typeface="Montserrat"/>
                <a:ea typeface="Montserrat"/>
                <a:cs typeface="Montserrat"/>
                <a:sym typeface="Montserrat"/>
              </a:defRPr>
            </a:lvl5pPr>
            <a:lvl6pPr indent="0" lvl="5" marL="0" marR="0" rtl="0" algn="r">
              <a:spcBef>
                <a:spcPts val="0"/>
              </a:spcBef>
              <a:buNone/>
              <a:defRPr b="0" i="0" sz="900" u="none" cap="none" strike="noStrike">
                <a:solidFill>
                  <a:schemeClr val="dk1"/>
                </a:solidFill>
                <a:latin typeface="Montserrat"/>
                <a:ea typeface="Montserrat"/>
                <a:cs typeface="Montserrat"/>
                <a:sym typeface="Montserrat"/>
              </a:defRPr>
            </a:lvl6pPr>
            <a:lvl7pPr indent="0" lvl="6" marL="0" marR="0" rtl="0" algn="r">
              <a:spcBef>
                <a:spcPts val="0"/>
              </a:spcBef>
              <a:buNone/>
              <a:defRPr b="0" i="0" sz="900" u="none" cap="none" strike="noStrike">
                <a:solidFill>
                  <a:schemeClr val="dk1"/>
                </a:solidFill>
                <a:latin typeface="Montserrat"/>
                <a:ea typeface="Montserrat"/>
                <a:cs typeface="Montserrat"/>
                <a:sym typeface="Montserrat"/>
              </a:defRPr>
            </a:lvl7pPr>
            <a:lvl8pPr indent="0" lvl="7" marL="0" marR="0" rtl="0" algn="r">
              <a:spcBef>
                <a:spcPts val="0"/>
              </a:spcBef>
              <a:buNone/>
              <a:defRPr b="0" i="0" sz="900" u="none" cap="none" strike="noStrike">
                <a:solidFill>
                  <a:schemeClr val="dk1"/>
                </a:solidFill>
                <a:latin typeface="Montserrat"/>
                <a:ea typeface="Montserrat"/>
                <a:cs typeface="Montserrat"/>
                <a:sym typeface="Montserrat"/>
              </a:defRPr>
            </a:lvl8pPr>
            <a:lvl9pPr indent="0" lvl="8" marL="0" marR="0" rtl="0" algn="r">
              <a:spcBef>
                <a:spcPts val="0"/>
              </a:spcBef>
              <a:buNone/>
              <a:defRPr b="0" i="0" sz="9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1330" name="Google Shape;1330;p255"/>
          <p:cNvSpPr txBox="1"/>
          <p:nvPr>
            <p:ph idx="4" type="body"/>
          </p:nvPr>
        </p:nvSpPr>
        <p:spPr>
          <a:xfrm>
            <a:off x="251766" y="4807620"/>
            <a:ext cx="1080000" cy="199800"/>
          </a:xfrm>
          <a:prstGeom prst="rect">
            <a:avLst/>
          </a:prstGeom>
          <a:solidFill>
            <a:srgbClr val="FFFFFF"/>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28600" lvl="1" marL="914400" marR="0" rtl="0" algn="l">
              <a:lnSpc>
                <a:spcPct val="100000"/>
              </a:lnSpc>
              <a:spcBef>
                <a:spcPts val="500"/>
              </a:spcBef>
              <a:spcAft>
                <a:spcPts val="0"/>
              </a:spcAft>
              <a:buClr>
                <a:schemeClr val="accent1"/>
              </a:buClr>
              <a:buSzPts val="11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500"/>
              </a:spcBef>
              <a:spcAft>
                <a:spcPts val="0"/>
              </a:spcAft>
              <a:buClr>
                <a:schemeClr val="accent1"/>
              </a:buClr>
              <a:buSzPts val="900"/>
              <a:buFont typeface="Arial"/>
              <a:buNone/>
              <a:defRPr b="0" i="0" sz="11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500"/>
              </a:spcBef>
              <a:spcAft>
                <a:spcPts val="0"/>
              </a:spcAft>
              <a:buClr>
                <a:schemeClr val="accent1"/>
              </a:buClr>
              <a:buSzPts val="800"/>
              <a:buFont typeface="Arial"/>
              <a:buNone/>
              <a:defRPr b="0" i="0" sz="9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500"/>
              </a:spcBef>
              <a:spcAft>
                <a:spcPts val="0"/>
              </a:spcAft>
              <a:buClr>
                <a:schemeClr val="accent1"/>
              </a:buClr>
              <a:buSzPts val="700"/>
              <a:buFont typeface="Arial"/>
              <a:buNone/>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331" name="Google Shape;1331;p255"/>
          <p:cNvSpPr txBox="1"/>
          <p:nvPr>
            <p:ph idx="5" type="body"/>
          </p:nvPr>
        </p:nvSpPr>
        <p:spPr>
          <a:xfrm>
            <a:off x="251222" y="3759995"/>
            <a:ext cx="8641500" cy="432300"/>
          </a:xfrm>
          <a:prstGeom prst="rect">
            <a:avLst/>
          </a:prstGeom>
          <a:noFill/>
          <a:ln>
            <a:noFill/>
          </a:ln>
        </p:spPr>
        <p:txBody>
          <a:bodyPr anchorCtr="0" anchor="ctr" bIns="34275" lIns="0" spcFirstLastPara="1" rIns="68575" wrap="square" tIns="34275">
            <a:noAutofit/>
          </a:bodyPr>
          <a:lstStyle>
            <a:lvl1pPr indent="-228600" lvl="0" marL="457200" marR="0" rtl="0" algn="ctr">
              <a:lnSpc>
                <a:spcPct val="100000"/>
              </a:lnSpc>
              <a:spcBef>
                <a:spcPts val="300"/>
              </a:spcBef>
              <a:spcAft>
                <a:spcPts val="0"/>
              </a:spcAft>
              <a:buClr>
                <a:schemeClr val="accent1"/>
              </a:buClr>
              <a:buSzPts val="800"/>
              <a:buFont typeface="Arial"/>
              <a:buNone/>
              <a:defRPr b="0" i="0" sz="8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rgbClr val="8F8F8F"/>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rgbClr val="8F8F8F"/>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rgbClr val="8F8F8F"/>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rgbClr val="8F8F8F"/>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Bullets     ">
  <p:cSld name="Text/Bullets     ">
    <p:bg>
      <p:bgPr>
        <a:solidFill>
          <a:schemeClr val="lt1"/>
        </a:solidFill>
      </p:bgPr>
    </p:bg>
    <p:spTree>
      <p:nvGrpSpPr>
        <p:cNvPr id="1332" name="Shape 1332"/>
        <p:cNvGrpSpPr/>
        <p:nvPr/>
      </p:nvGrpSpPr>
      <p:grpSpPr>
        <a:xfrm>
          <a:off x="0" y="0"/>
          <a:ext cx="0" cy="0"/>
          <a:chOff x="0" y="0"/>
          <a:chExt cx="0" cy="0"/>
        </a:xfrm>
      </p:grpSpPr>
      <p:sp>
        <p:nvSpPr>
          <p:cNvPr id="1333" name="Google Shape;1333;p256"/>
          <p:cNvSpPr txBox="1"/>
          <p:nvPr>
            <p:ph type="title"/>
          </p:nvPr>
        </p:nvSpPr>
        <p:spPr>
          <a:xfrm>
            <a:off x="252534" y="141685"/>
            <a:ext cx="8640300" cy="441600"/>
          </a:xfrm>
          <a:prstGeom prst="rect">
            <a:avLst/>
          </a:prstGeom>
          <a:noFill/>
          <a:ln>
            <a:noFill/>
          </a:ln>
        </p:spPr>
        <p:txBody>
          <a:bodyPr anchorCtr="0" anchor="t" bIns="54000" lIns="54000" spcFirstLastPara="1" rIns="54000" wrap="square" tIns="54000">
            <a:spAutoFit/>
          </a:bodyPr>
          <a:lstStyle>
            <a:lvl1pPr lvl="0" marR="0" rtl="0" algn="l">
              <a:lnSpc>
                <a:spcPct val="90000"/>
              </a:lnSpc>
              <a:spcBef>
                <a:spcPts val="0"/>
              </a:spcBef>
              <a:spcAft>
                <a:spcPts val="0"/>
              </a:spcAft>
              <a:buClr>
                <a:schemeClr val="accent1"/>
              </a:buClr>
              <a:buSzPts val="2400"/>
              <a:buFont typeface="Montserrat"/>
              <a:buNone/>
              <a:defRPr b="1" i="0" sz="24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334" name="Google Shape;1334;p256"/>
          <p:cNvSpPr txBox="1"/>
          <p:nvPr>
            <p:ph idx="1" type="body"/>
          </p:nvPr>
        </p:nvSpPr>
        <p:spPr>
          <a:xfrm>
            <a:off x="251221" y="654148"/>
            <a:ext cx="8641500" cy="3953400"/>
          </a:xfrm>
          <a:prstGeom prst="rect">
            <a:avLst/>
          </a:prstGeom>
          <a:noFill/>
          <a:ln>
            <a:noFill/>
          </a:ln>
        </p:spPr>
        <p:txBody>
          <a:bodyPr anchorCtr="0" anchor="t" bIns="54000" lIns="54000" spcFirstLastPara="1" rIns="54000" wrap="square" tIns="54000">
            <a:noAutofit/>
          </a:bodyPr>
          <a:lstStyle>
            <a:lvl1pPr indent="-317500" lvl="0" marL="457200" marR="0" rtl="0" algn="l">
              <a:lnSpc>
                <a:spcPct val="100000"/>
              </a:lnSpc>
              <a:spcBef>
                <a:spcPts val="300"/>
              </a:spcBef>
              <a:spcAft>
                <a:spcPts val="0"/>
              </a:spcAft>
              <a:buClr>
                <a:schemeClr val="accent1"/>
              </a:buClr>
              <a:buSzPts val="1400"/>
              <a:buFont typeface="Arial"/>
              <a:buChar char="•"/>
              <a:defRPr b="0" i="0" sz="14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335" name="Google Shape;1335;p256"/>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sz="900">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1336" name="Google Shape;1336;p256"/>
          <p:cNvSpPr/>
          <p:nvPr/>
        </p:nvSpPr>
        <p:spPr>
          <a:xfrm>
            <a:off x="252014" y="4807666"/>
            <a:ext cx="1079504" cy="200788"/>
          </a:xfrm>
          <a:prstGeom prst="rect">
            <a:avLst/>
          </a:prstGeom>
          <a:noFill/>
          <a:ln>
            <a:noFill/>
          </a:ln>
        </p:spPr>
      </p:sp>
      <p:sp>
        <p:nvSpPr>
          <p:cNvPr id="1337" name="Google Shape;1337;p256"/>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a:solidFill>
                  <a:schemeClr val="dk1"/>
                </a:solidFill>
                <a:latin typeface="Montserrat"/>
                <a:ea typeface="Montserrat"/>
                <a:cs typeface="Montserrat"/>
                <a:sym typeface="Montserrat"/>
              </a:defRPr>
            </a:lvl1pPr>
            <a:lvl2pPr indent="0" lvl="1" marL="0" marR="0" rtl="0" algn="r">
              <a:spcBef>
                <a:spcPts val="0"/>
              </a:spcBef>
              <a:buNone/>
              <a:defRPr b="0" i="0" sz="900">
                <a:solidFill>
                  <a:schemeClr val="dk1"/>
                </a:solidFill>
                <a:latin typeface="Montserrat"/>
                <a:ea typeface="Montserrat"/>
                <a:cs typeface="Montserrat"/>
                <a:sym typeface="Montserrat"/>
              </a:defRPr>
            </a:lvl2pPr>
            <a:lvl3pPr indent="0" lvl="2" marL="0" marR="0" rtl="0" algn="r">
              <a:spcBef>
                <a:spcPts val="0"/>
              </a:spcBef>
              <a:buNone/>
              <a:defRPr b="0" i="0" sz="900">
                <a:solidFill>
                  <a:schemeClr val="dk1"/>
                </a:solidFill>
                <a:latin typeface="Montserrat"/>
                <a:ea typeface="Montserrat"/>
                <a:cs typeface="Montserrat"/>
                <a:sym typeface="Montserrat"/>
              </a:defRPr>
            </a:lvl3pPr>
            <a:lvl4pPr indent="0" lvl="3" marL="0" marR="0" rtl="0" algn="r">
              <a:spcBef>
                <a:spcPts val="0"/>
              </a:spcBef>
              <a:buNone/>
              <a:defRPr b="0" i="0" sz="900">
                <a:solidFill>
                  <a:schemeClr val="dk1"/>
                </a:solidFill>
                <a:latin typeface="Montserrat"/>
                <a:ea typeface="Montserrat"/>
                <a:cs typeface="Montserrat"/>
                <a:sym typeface="Montserrat"/>
              </a:defRPr>
            </a:lvl4pPr>
            <a:lvl5pPr indent="0" lvl="4" marL="0" marR="0" rtl="0" algn="r">
              <a:spcBef>
                <a:spcPts val="0"/>
              </a:spcBef>
              <a:buNone/>
              <a:defRPr b="0" i="0" sz="900">
                <a:solidFill>
                  <a:schemeClr val="dk1"/>
                </a:solidFill>
                <a:latin typeface="Montserrat"/>
                <a:ea typeface="Montserrat"/>
                <a:cs typeface="Montserrat"/>
                <a:sym typeface="Montserrat"/>
              </a:defRPr>
            </a:lvl5pPr>
            <a:lvl6pPr indent="0" lvl="5" marL="0" marR="0" rtl="0" algn="r">
              <a:spcBef>
                <a:spcPts val="0"/>
              </a:spcBef>
              <a:buNone/>
              <a:defRPr b="0" i="0" sz="900">
                <a:solidFill>
                  <a:schemeClr val="dk1"/>
                </a:solidFill>
                <a:latin typeface="Montserrat"/>
                <a:ea typeface="Montserrat"/>
                <a:cs typeface="Montserrat"/>
                <a:sym typeface="Montserrat"/>
              </a:defRPr>
            </a:lvl6pPr>
            <a:lvl7pPr indent="0" lvl="6" marL="0" marR="0" rtl="0" algn="r">
              <a:spcBef>
                <a:spcPts val="0"/>
              </a:spcBef>
              <a:buNone/>
              <a:defRPr b="0" i="0" sz="900">
                <a:solidFill>
                  <a:schemeClr val="dk1"/>
                </a:solidFill>
                <a:latin typeface="Montserrat"/>
                <a:ea typeface="Montserrat"/>
                <a:cs typeface="Montserrat"/>
                <a:sym typeface="Montserrat"/>
              </a:defRPr>
            </a:lvl7pPr>
            <a:lvl8pPr indent="0" lvl="7" marL="0" marR="0" rtl="0" algn="r">
              <a:spcBef>
                <a:spcPts val="0"/>
              </a:spcBef>
              <a:buNone/>
              <a:defRPr b="0" i="0" sz="900">
                <a:solidFill>
                  <a:schemeClr val="dk1"/>
                </a:solidFill>
                <a:latin typeface="Montserrat"/>
                <a:ea typeface="Montserrat"/>
                <a:cs typeface="Montserrat"/>
                <a:sym typeface="Montserrat"/>
              </a:defRPr>
            </a:lvl8pPr>
            <a:lvl9pPr indent="0" lvl="8" marL="0" marR="0" rtl="0" algn="r">
              <a:spcBef>
                <a:spcPts val="0"/>
              </a:spcBef>
              <a:buNone/>
              <a:defRPr b="0" i="0" sz="9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78">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 point 1">
    <p:bg>
      <p:bgPr>
        <a:solidFill>
          <a:srgbClr val="1FA382"/>
        </a:solidFill>
      </p:bgPr>
    </p:bg>
    <p:spTree>
      <p:nvGrpSpPr>
        <p:cNvPr id="137" name="Shape 137"/>
        <p:cNvGrpSpPr/>
        <p:nvPr/>
      </p:nvGrpSpPr>
      <p:grpSpPr>
        <a:xfrm>
          <a:off x="0" y="0"/>
          <a:ext cx="0" cy="0"/>
          <a:chOff x="0" y="0"/>
          <a:chExt cx="0" cy="0"/>
        </a:xfrm>
      </p:grpSpPr>
      <p:sp>
        <p:nvSpPr>
          <p:cNvPr id="138" name="Google Shape;138;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Clr>
                <a:srgbClr val="FFFFFF"/>
              </a:buClr>
              <a:buSzPts val="4800"/>
              <a:buFont typeface="Roboto"/>
              <a:buNone/>
              <a:defRPr sz="4800">
                <a:solidFill>
                  <a:srgbClr val="FFFFFF"/>
                </a:solidFill>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39" name="Google Shape;139;p2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0" name="Google Shape;140;p26"/>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338" name="Shape 1338"/>
        <p:cNvGrpSpPr/>
        <p:nvPr/>
      </p:nvGrpSpPr>
      <p:grpSpPr>
        <a:xfrm>
          <a:off x="0" y="0"/>
          <a:ext cx="0" cy="0"/>
          <a:chOff x="0" y="0"/>
          <a:chExt cx="0" cy="0"/>
        </a:xfrm>
      </p:grpSpPr>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Photo">
  <p:cSld name="Title and Content w/Photo">
    <p:spTree>
      <p:nvGrpSpPr>
        <p:cNvPr id="1339" name="Shape 1339"/>
        <p:cNvGrpSpPr/>
        <p:nvPr/>
      </p:nvGrpSpPr>
      <p:grpSpPr>
        <a:xfrm>
          <a:off x="0" y="0"/>
          <a:ext cx="0" cy="0"/>
          <a:chOff x="0" y="0"/>
          <a:chExt cx="0" cy="0"/>
        </a:xfrm>
      </p:grpSpPr>
      <p:sp>
        <p:nvSpPr>
          <p:cNvPr id="1340" name="Google Shape;1340;p2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41" name="Google Shape;1341;p2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42" name="Google Shape;1342;p2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343" name="Google Shape;1343;p258"/>
          <p:cNvSpPr txBox="1"/>
          <p:nvPr>
            <p:ph idx="1" type="body"/>
          </p:nvPr>
        </p:nvSpPr>
        <p:spPr>
          <a:xfrm>
            <a:off x="180974" y="1082278"/>
            <a:ext cx="5486400" cy="3530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344" name="Google Shape;1344;p258"/>
          <p:cNvSpPr/>
          <p:nvPr>
            <p:ph idx="2" type="pic"/>
          </p:nvPr>
        </p:nvSpPr>
        <p:spPr>
          <a:xfrm>
            <a:off x="5899189" y="1082278"/>
            <a:ext cx="3086100" cy="3086100"/>
          </a:xfrm>
          <a:prstGeom prst="rect">
            <a:avLst/>
          </a:prstGeom>
          <a:noFill/>
          <a:ln>
            <a:noFill/>
          </a:ln>
        </p:spPr>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45" name="Shape 1345"/>
        <p:cNvGrpSpPr/>
        <p:nvPr/>
      </p:nvGrpSpPr>
      <p:grpSpPr>
        <a:xfrm>
          <a:off x="0" y="0"/>
          <a:ext cx="0" cy="0"/>
          <a:chOff x="0" y="0"/>
          <a:chExt cx="0" cy="0"/>
        </a:xfrm>
      </p:grpSpPr>
      <p:sp>
        <p:nvSpPr>
          <p:cNvPr id="1346" name="Google Shape;1346;p259"/>
          <p:cNvSpPr txBox="1"/>
          <p:nvPr>
            <p:ph type="title"/>
          </p:nvPr>
        </p:nvSpPr>
        <p:spPr>
          <a:xfrm>
            <a:off x="1306286" y="163285"/>
            <a:ext cx="6421200" cy="12846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347" name="Google Shape;1347;p259"/>
          <p:cNvSpPr txBox="1"/>
          <p:nvPr>
            <p:ph idx="1" type="body"/>
          </p:nvPr>
        </p:nvSpPr>
        <p:spPr>
          <a:xfrm>
            <a:off x="508000" y="1620442"/>
            <a:ext cx="7219500" cy="29106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800"/>
              </a:spcBef>
              <a:spcAft>
                <a:spcPts val="0"/>
              </a:spcAft>
              <a:buClr>
                <a:srgbClr val="262626"/>
              </a:buClr>
              <a:buSzPts val="1100"/>
              <a:buFont typeface="Noto Sans Symbols"/>
              <a:buChar char="▶"/>
              <a:defRPr b="0" i="0" sz="1400" u="none" cap="none" strike="noStrike">
                <a:solidFill>
                  <a:srgbClr val="262626"/>
                </a:solidFill>
                <a:latin typeface="Arial"/>
                <a:ea typeface="Arial"/>
                <a:cs typeface="Arial"/>
                <a:sym typeface="Arial"/>
              </a:defRPr>
            </a:lvl1pPr>
            <a:lvl2pPr indent="-292100" lvl="1" marL="914400" marR="0" rtl="0" algn="l">
              <a:lnSpc>
                <a:spcPct val="100000"/>
              </a:lnSpc>
              <a:spcBef>
                <a:spcPts val="800"/>
              </a:spcBef>
              <a:spcAft>
                <a:spcPts val="0"/>
              </a:spcAft>
              <a:buClr>
                <a:srgbClr val="262626"/>
              </a:buClr>
              <a:buSzPts val="1000"/>
              <a:buFont typeface="Noto Sans Symbols"/>
              <a:buChar char="▶"/>
              <a:defRPr b="0" i="0" sz="1200" u="none" cap="none" strike="noStrike">
                <a:solidFill>
                  <a:srgbClr val="262626"/>
                </a:solidFill>
                <a:latin typeface="Arial"/>
                <a:ea typeface="Arial"/>
                <a:cs typeface="Arial"/>
                <a:sym typeface="Arial"/>
              </a:defRPr>
            </a:lvl2pPr>
            <a:lvl3pPr indent="-279400" lvl="2" marL="1371600" marR="0" rtl="0" algn="l">
              <a:lnSpc>
                <a:spcPct val="100000"/>
              </a:lnSpc>
              <a:spcBef>
                <a:spcPts val="800"/>
              </a:spcBef>
              <a:spcAft>
                <a:spcPts val="0"/>
              </a:spcAft>
              <a:buClr>
                <a:srgbClr val="262626"/>
              </a:buClr>
              <a:buSzPts val="800"/>
              <a:buFont typeface="Noto Sans Symbols"/>
              <a:buChar char="▶"/>
              <a:defRPr b="0" i="0" sz="1100" u="none" cap="none" strike="noStrike">
                <a:solidFill>
                  <a:srgbClr val="262626"/>
                </a:solidFill>
                <a:latin typeface="Arial"/>
                <a:ea typeface="Arial"/>
                <a:cs typeface="Arial"/>
                <a:sym typeface="Arial"/>
              </a:defRPr>
            </a:lvl3pPr>
            <a:lvl4pPr indent="-273050" lvl="3" marL="18288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4pPr>
            <a:lvl5pPr indent="-273050" lvl="4" marL="22860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48" name="Shape 1348"/>
        <p:cNvGrpSpPr/>
        <p:nvPr/>
      </p:nvGrpSpPr>
      <p:grpSpPr>
        <a:xfrm>
          <a:off x="0" y="0"/>
          <a:ext cx="0" cy="0"/>
          <a:chOff x="0" y="0"/>
          <a:chExt cx="0" cy="0"/>
        </a:xfrm>
      </p:grpSpPr>
      <p:sp>
        <p:nvSpPr>
          <p:cNvPr id="1349" name="Google Shape;1349;p260"/>
          <p:cNvSpPr txBox="1"/>
          <p:nvPr>
            <p:ph type="title"/>
          </p:nvPr>
        </p:nvSpPr>
        <p:spPr>
          <a:xfrm>
            <a:off x="1306285" y="163285"/>
            <a:ext cx="5043600" cy="9813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pic>
        <p:nvPicPr>
          <p:cNvPr id="1350" name="Google Shape;1350;p260"/>
          <p:cNvPicPr preferRelativeResize="0"/>
          <p:nvPr/>
        </p:nvPicPr>
        <p:blipFill>
          <a:blip r:embed="rId2">
            <a:alphaModFix amt="17000"/>
          </a:blip>
          <a:stretch>
            <a:fillRect/>
          </a:stretch>
        </p:blipFill>
        <p:spPr>
          <a:xfrm>
            <a:off x="-1143000" y="0"/>
            <a:ext cx="10286975" cy="5143500"/>
          </a:xfrm>
          <a:prstGeom prst="rect">
            <a:avLst/>
          </a:prstGeom>
          <a:noFill/>
          <a:ln>
            <a:noFill/>
          </a:ln>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1351" name="Shape 1351"/>
        <p:cNvGrpSpPr/>
        <p:nvPr/>
      </p:nvGrpSpPr>
      <p:grpSpPr>
        <a:xfrm>
          <a:off x="0" y="0"/>
          <a:ext cx="0" cy="0"/>
          <a:chOff x="0" y="0"/>
          <a:chExt cx="0" cy="0"/>
        </a:xfrm>
      </p:grpSpPr>
      <p:pic>
        <p:nvPicPr>
          <p:cNvPr id="1352" name="Google Shape;1352;p261"/>
          <p:cNvPicPr preferRelativeResize="0"/>
          <p:nvPr/>
        </p:nvPicPr>
        <p:blipFill rotWithShape="1">
          <a:blip r:embed="rId2">
            <a:alphaModFix amt="23000"/>
          </a:blip>
          <a:srcRect b="0" l="0" r="16749" t="0"/>
          <a:stretch/>
        </p:blipFill>
        <p:spPr>
          <a:xfrm>
            <a:off x="1531752" y="0"/>
            <a:ext cx="7612248" cy="5143500"/>
          </a:xfrm>
          <a:prstGeom prst="rect">
            <a:avLst/>
          </a:prstGeom>
          <a:noFill/>
          <a:ln>
            <a:noFill/>
          </a:ln>
        </p:spPr>
      </p:pic>
      <p:sp>
        <p:nvSpPr>
          <p:cNvPr id="1353" name="Google Shape;1353;p261"/>
          <p:cNvSpPr/>
          <p:nvPr/>
        </p:nvSpPr>
        <p:spPr>
          <a:xfrm>
            <a:off x="1531751" y="0"/>
            <a:ext cx="5283300" cy="5143500"/>
          </a:xfrm>
          <a:prstGeom prst="rect">
            <a:avLst/>
          </a:prstGeom>
          <a:gradFill>
            <a:gsLst>
              <a:gs pos="0">
                <a:schemeClr val="lt1"/>
              </a:gs>
              <a:gs pos="50000">
                <a:schemeClr val="lt1"/>
              </a:gs>
              <a:gs pos="86000">
                <a:srgbClr val="FFFFFF"/>
              </a:gs>
              <a:gs pos="100000">
                <a:srgbClr val="FFFFFF">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354" name="Google Shape;1354;p261"/>
          <p:cNvSpPr txBox="1"/>
          <p:nvPr>
            <p:ph type="title"/>
          </p:nvPr>
        </p:nvSpPr>
        <p:spPr>
          <a:xfrm>
            <a:off x="1282850" y="290456"/>
            <a:ext cx="6444600" cy="115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355" name="Google Shape;1355;p261"/>
          <p:cNvSpPr/>
          <p:nvPr/>
        </p:nvSpPr>
        <p:spPr>
          <a:xfrm>
            <a:off x="1300856" y="0"/>
            <a:ext cx="4335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
    <p:bg>
      <p:bgPr>
        <a:solidFill>
          <a:srgbClr val="2F3F4E"/>
        </a:solidFill>
      </p:bgPr>
    </p:bg>
    <p:spTree>
      <p:nvGrpSpPr>
        <p:cNvPr id="1356" name="Shape 1356"/>
        <p:cNvGrpSpPr/>
        <p:nvPr/>
      </p:nvGrpSpPr>
      <p:grpSpPr>
        <a:xfrm>
          <a:off x="0" y="0"/>
          <a:ext cx="0" cy="0"/>
          <a:chOff x="0" y="0"/>
          <a:chExt cx="0" cy="0"/>
        </a:xfrm>
      </p:grpSpPr>
      <p:sp>
        <p:nvSpPr>
          <p:cNvPr id="1357" name="Google Shape;1357;p2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58" name="Google Shape;1358;p262"/>
          <p:cNvPicPr preferRelativeResize="0"/>
          <p:nvPr/>
        </p:nvPicPr>
        <p:blipFill>
          <a:blip r:embed="rId2">
            <a:alphaModFix/>
          </a:blip>
          <a:stretch>
            <a:fillRect/>
          </a:stretch>
        </p:blipFill>
        <p:spPr>
          <a:xfrm>
            <a:off x="0" y="0"/>
            <a:ext cx="2720773" cy="1006999"/>
          </a:xfrm>
          <a:prstGeom prst="rect">
            <a:avLst/>
          </a:prstGeom>
          <a:noFill/>
          <a:ln>
            <a:noFill/>
          </a:ln>
        </p:spPr>
      </p:pic>
      <p:sp>
        <p:nvSpPr>
          <p:cNvPr id="1359" name="Google Shape;1359;p262"/>
          <p:cNvSpPr/>
          <p:nvPr/>
        </p:nvSpPr>
        <p:spPr>
          <a:xfrm>
            <a:off x="6240307" y="4491300"/>
            <a:ext cx="2903695" cy="652200"/>
          </a:xfrm>
          <a:prstGeom prst="rect">
            <a:avLst/>
          </a:prstGeom>
          <a:noFill/>
          <a:ln>
            <a:noFill/>
          </a:ln>
        </p:spPr>
      </p:sp>
      <p:sp>
        <p:nvSpPr>
          <p:cNvPr id="1360" name="Google Shape;1360;p262"/>
          <p:cNvSpPr txBox="1"/>
          <p:nvPr>
            <p:ph type="ctrTitle"/>
          </p:nvPr>
        </p:nvSpPr>
        <p:spPr>
          <a:xfrm>
            <a:off x="927600" y="2818600"/>
            <a:ext cx="7324200" cy="6522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sp>
        <p:nvSpPr>
          <p:cNvPr id="1361" name="Google Shape;1361;p262"/>
          <p:cNvSpPr/>
          <p:nvPr/>
        </p:nvSpPr>
        <p:spPr>
          <a:xfrm>
            <a:off x="3091762" y="1753662"/>
            <a:ext cx="2903700" cy="768976"/>
          </a:xfrm>
          <a:prstGeom prst="rect">
            <a:avLst/>
          </a:prstGeom>
          <a:noFill/>
          <a:ln>
            <a:noFill/>
          </a:ln>
        </p:spPr>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1367" name="Shape 1367"/>
        <p:cNvGrpSpPr/>
        <p:nvPr/>
      </p:nvGrpSpPr>
      <p:grpSpPr>
        <a:xfrm>
          <a:off x="0" y="0"/>
          <a:ext cx="0" cy="0"/>
          <a:chOff x="0" y="0"/>
          <a:chExt cx="0" cy="0"/>
        </a:xfrm>
      </p:grpSpPr>
      <p:sp>
        <p:nvSpPr>
          <p:cNvPr id="1368" name="Google Shape;1368;p26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69" name="Google Shape;1369;p264"/>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370" name="Google Shape;1370;p264"/>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371" name="Google Shape;1371;p264"/>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372" name="Google Shape;1372;p264"/>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373" name="Shape 1373"/>
        <p:cNvGrpSpPr/>
        <p:nvPr/>
      </p:nvGrpSpPr>
      <p:grpSpPr>
        <a:xfrm>
          <a:off x="0" y="0"/>
          <a:ext cx="0" cy="0"/>
          <a:chOff x="0" y="0"/>
          <a:chExt cx="0" cy="0"/>
        </a:xfrm>
      </p:grpSpPr>
      <p:sp>
        <p:nvSpPr>
          <p:cNvPr id="1374" name="Google Shape;1374;p265"/>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75" name="Google Shape;1375;p265"/>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76" name="Google Shape;1376;p26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77" name="Google Shape;1377;p26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378" name="Google Shape;1378;p265"/>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1379" name="Shape 1379"/>
        <p:cNvGrpSpPr/>
        <p:nvPr/>
      </p:nvGrpSpPr>
      <p:grpSpPr>
        <a:xfrm>
          <a:off x="0" y="0"/>
          <a:ext cx="0" cy="0"/>
          <a:chOff x="0" y="0"/>
          <a:chExt cx="0" cy="0"/>
        </a:xfrm>
      </p:grpSpPr>
      <p:sp>
        <p:nvSpPr>
          <p:cNvPr id="1380" name="Google Shape;1380;p266"/>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81" name="Google Shape;1381;p266"/>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82" name="Google Shape;1382;p26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83" name="Google Shape;1383;p26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384" name="Google Shape;1384;p266"/>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1385" name="Shape 1385"/>
        <p:cNvGrpSpPr/>
        <p:nvPr/>
      </p:nvGrpSpPr>
      <p:grpSpPr>
        <a:xfrm>
          <a:off x="0" y="0"/>
          <a:ext cx="0" cy="0"/>
          <a:chOff x="0" y="0"/>
          <a:chExt cx="0" cy="0"/>
        </a:xfrm>
      </p:grpSpPr>
      <p:pic>
        <p:nvPicPr>
          <p:cNvPr id="1386" name="Google Shape;1386;p267"/>
          <p:cNvPicPr preferRelativeResize="0"/>
          <p:nvPr/>
        </p:nvPicPr>
        <p:blipFill>
          <a:blip r:embed="rId2">
            <a:alphaModFix/>
          </a:blip>
          <a:stretch>
            <a:fillRect/>
          </a:stretch>
        </p:blipFill>
        <p:spPr>
          <a:xfrm>
            <a:off x="0" y="0"/>
            <a:ext cx="1653601" cy="985049"/>
          </a:xfrm>
          <a:prstGeom prst="rect">
            <a:avLst/>
          </a:prstGeom>
          <a:noFill/>
          <a:ln>
            <a:noFill/>
          </a:ln>
        </p:spPr>
      </p:pic>
      <p:sp>
        <p:nvSpPr>
          <p:cNvPr id="1387" name="Google Shape;1387;p26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88" name="Google Shape;1388;p267"/>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1389" name="Google Shape;1389;p267"/>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90" name="Google Shape;1390;p267"/>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41" name="Shape 141"/>
        <p:cNvGrpSpPr/>
        <p:nvPr/>
      </p:nvGrpSpPr>
      <p:grpSpPr>
        <a:xfrm>
          <a:off x="0" y="0"/>
          <a:ext cx="0" cy="0"/>
          <a:chOff x="0" y="0"/>
          <a:chExt cx="0" cy="0"/>
        </a:xfrm>
      </p:grpSpPr>
      <p:sp>
        <p:nvSpPr>
          <p:cNvPr id="142" name="Google Shape;142;p27"/>
          <p:cNvSpPr txBox="1"/>
          <p:nvPr>
            <p:ph idx="12" type="sldNum"/>
          </p:nvPr>
        </p:nvSpPr>
        <p:spPr>
          <a:xfrm>
            <a:off x="8675866" y="4780424"/>
            <a:ext cx="2796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43" name="Google Shape;143;p27"/>
          <p:cNvSpPr/>
          <p:nvPr/>
        </p:nvSpPr>
        <p:spPr>
          <a:xfrm>
            <a:off x="0" y="0"/>
            <a:ext cx="9144000" cy="5143500"/>
          </a:xfrm>
          <a:prstGeom prst="rect">
            <a:avLst/>
          </a:prstGeom>
          <a:solidFill>
            <a:srgbClr val="1F2D3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4" name="Google Shape;144;p27"/>
          <p:cNvSpPr txBox="1"/>
          <p:nvPr>
            <p:ph idx="2" type="sldNum"/>
          </p:nvPr>
        </p:nvSpPr>
        <p:spPr>
          <a:xfrm>
            <a:off x="8675866" y="4780424"/>
            <a:ext cx="279600" cy="273900"/>
          </a:xfrm>
          <a:prstGeom prst="rect">
            <a:avLst/>
          </a:prstGeom>
          <a:noFill/>
          <a:ln>
            <a:noFill/>
          </a:ln>
        </p:spPr>
        <p:txBody>
          <a:bodyPr anchorCtr="0" anchor="ctr" bIns="34275" lIns="68575" spcFirstLastPara="1" rIns="68575" wrap="square" tIns="34275">
            <a:normAutofit/>
          </a:bodyPr>
          <a:lstStyle>
            <a:lvl1pPr indent="0" lvl="0" marL="0" rtl="0" algn="ctr">
              <a:spcBef>
                <a:spcPts val="0"/>
              </a:spcBef>
              <a:buNone/>
              <a:defRPr b="1" i="0" sz="600">
                <a:solidFill>
                  <a:srgbClr val="CADF4F"/>
                </a:solidFill>
                <a:latin typeface="Montserrat"/>
                <a:ea typeface="Montserrat"/>
                <a:cs typeface="Montserrat"/>
                <a:sym typeface="Montserrat"/>
              </a:defRPr>
            </a:lvl1pPr>
            <a:lvl2pPr indent="0" lvl="1" marL="0" rtl="0" algn="ctr">
              <a:spcBef>
                <a:spcPts val="0"/>
              </a:spcBef>
              <a:buNone/>
              <a:defRPr b="1" i="0" sz="600">
                <a:solidFill>
                  <a:srgbClr val="CADF4F"/>
                </a:solidFill>
                <a:latin typeface="Montserrat"/>
                <a:ea typeface="Montserrat"/>
                <a:cs typeface="Montserrat"/>
                <a:sym typeface="Montserrat"/>
              </a:defRPr>
            </a:lvl2pPr>
            <a:lvl3pPr indent="0" lvl="2" marL="0" rtl="0" algn="ctr">
              <a:spcBef>
                <a:spcPts val="0"/>
              </a:spcBef>
              <a:buNone/>
              <a:defRPr b="1" i="0" sz="600">
                <a:solidFill>
                  <a:srgbClr val="CADF4F"/>
                </a:solidFill>
                <a:latin typeface="Montserrat"/>
                <a:ea typeface="Montserrat"/>
                <a:cs typeface="Montserrat"/>
                <a:sym typeface="Montserrat"/>
              </a:defRPr>
            </a:lvl3pPr>
            <a:lvl4pPr indent="0" lvl="3" marL="0" rtl="0" algn="ctr">
              <a:spcBef>
                <a:spcPts val="0"/>
              </a:spcBef>
              <a:buNone/>
              <a:defRPr b="1" i="0" sz="600">
                <a:solidFill>
                  <a:srgbClr val="CADF4F"/>
                </a:solidFill>
                <a:latin typeface="Montserrat"/>
                <a:ea typeface="Montserrat"/>
                <a:cs typeface="Montserrat"/>
                <a:sym typeface="Montserrat"/>
              </a:defRPr>
            </a:lvl4pPr>
            <a:lvl5pPr indent="0" lvl="4" marL="0" rtl="0" algn="ctr">
              <a:spcBef>
                <a:spcPts val="0"/>
              </a:spcBef>
              <a:buNone/>
              <a:defRPr b="1" i="0" sz="600">
                <a:solidFill>
                  <a:srgbClr val="CADF4F"/>
                </a:solidFill>
                <a:latin typeface="Montserrat"/>
                <a:ea typeface="Montserrat"/>
                <a:cs typeface="Montserrat"/>
                <a:sym typeface="Montserrat"/>
              </a:defRPr>
            </a:lvl5pPr>
            <a:lvl6pPr indent="0" lvl="5" marL="0" rtl="0" algn="ctr">
              <a:spcBef>
                <a:spcPts val="0"/>
              </a:spcBef>
              <a:buNone/>
              <a:defRPr b="1" i="0" sz="600">
                <a:solidFill>
                  <a:srgbClr val="CADF4F"/>
                </a:solidFill>
                <a:latin typeface="Montserrat"/>
                <a:ea typeface="Montserrat"/>
                <a:cs typeface="Montserrat"/>
                <a:sym typeface="Montserrat"/>
              </a:defRPr>
            </a:lvl6pPr>
            <a:lvl7pPr indent="0" lvl="6" marL="0" rtl="0" algn="ctr">
              <a:spcBef>
                <a:spcPts val="0"/>
              </a:spcBef>
              <a:buNone/>
              <a:defRPr b="1" i="0" sz="600">
                <a:solidFill>
                  <a:srgbClr val="CADF4F"/>
                </a:solidFill>
                <a:latin typeface="Montserrat"/>
                <a:ea typeface="Montserrat"/>
                <a:cs typeface="Montserrat"/>
                <a:sym typeface="Montserrat"/>
              </a:defRPr>
            </a:lvl7pPr>
            <a:lvl8pPr indent="0" lvl="7" marL="0" rtl="0" algn="ctr">
              <a:spcBef>
                <a:spcPts val="0"/>
              </a:spcBef>
              <a:buNone/>
              <a:defRPr b="1" i="0" sz="600">
                <a:solidFill>
                  <a:srgbClr val="CADF4F"/>
                </a:solidFill>
                <a:latin typeface="Montserrat"/>
                <a:ea typeface="Montserrat"/>
                <a:cs typeface="Montserrat"/>
                <a:sym typeface="Montserrat"/>
              </a:defRPr>
            </a:lvl8pPr>
            <a:lvl9pPr indent="0" lvl="8" marL="0" rtl="0" algn="ctr">
              <a:spcBef>
                <a:spcPts val="0"/>
              </a:spcBef>
              <a:buNone/>
              <a:defRPr b="1" i="0" sz="600">
                <a:solidFill>
                  <a:srgbClr val="CADF4F"/>
                </a:solidFill>
                <a:latin typeface="Montserrat"/>
                <a:ea typeface="Montserrat"/>
                <a:cs typeface="Montserrat"/>
                <a:sym typeface="Montserrat"/>
              </a:defRPr>
            </a:lvl9pPr>
          </a:lstStyle>
          <a:p>
            <a:pPr indent="0" lvl="0" marL="0" rtl="0" algn="ctr">
              <a:spcBef>
                <a:spcPts val="0"/>
              </a:spcBef>
              <a:spcAft>
                <a:spcPts val="0"/>
              </a:spcAft>
              <a:buNone/>
            </a:pPr>
            <a:fld id="{00000000-1234-1234-1234-123412341234}" type="slidenum">
              <a:rPr lang="en"/>
              <a:t>‹#›</a:t>
            </a:fld>
            <a:endParaRPr/>
          </a:p>
        </p:txBody>
      </p:sp>
      <p:sp>
        <p:nvSpPr>
          <p:cNvPr id="145" name="Google Shape;145;p27"/>
          <p:cNvSpPr/>
          <p:nvPr/>
        </p:nvSpPr>
        <p:spPr>
          <a:xfrm>
            <a:off x="7809267" y="4836554"/>
            <a:ext cx="944100" cy="161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600">
                <a:solidFill>
                  <a:schemeClr val="lt1"/>
                </a:solidFill>
                <a:latin typeface="Montserrat Light"/>
                <a:ea typeface="Montserrat Light"/>
                <a:cs typeface="Montserrat Light"/>
                <a:sym typeface="Montserrat Light"/>
              </a:rPr>
              <a:t>© 202</a:t>
            </a:r>
            <a:r>
              <a:rPr lang="en" sz="600">
                <a:solidFill>
                  <a:schemeClr val="lt1"/>
                </a:solidFill>
                <a:latin typeface="Montserrat Light"/>
                <a:ea typeface="Montserrat Light"/>
                <a:cs typeface="Montserrat Light"/>
                <a:sym typeface="Montserrat Light"/>
              </a:rPr>
              <a:t>1</a:t>
            </a:r>
            <a:r>
              <a:rPr b="0" i="0" lang="en" sz="600">
                <a:solidFill>
                  <a:schemeClr val="lt1"/>
                </a:solidFill>
                <a:latin typeface="Montserrat Light"/>
                <a:ea typeface="Montserrat Light"/>
                <a:cs typeface="Montserrat Light"/>
                <a:sym typeface="Montserrat Light"/>
              </a:rPr>
              <a:t> VIRTASANT   </a:t>
            </a:r>
            <a:r>
              <a:rPr b="1" i="0" lang="en" sz="600">
                <a:solidFill>
                  <a:schemeClr val="lt1"/>
                </a:solidFill>
                <a:latin typeface="Montserrat ExtraBold"/>
                <a:ea typeface="Montserrat ExtraBold"/>
                <a:cs typeface="Montserrat ExtraBold"/>
                <a:sym typeface="Montserrat ExtraBold"/>
              </a:rPr>
              <a:t>|</a:t>
            </a:r>
            <a:endParaRPr b="1" i="0" sz="600">
              <a:solidFill>
                <a:schemeClr val="lt1"/>
              </a:solidFill>
              <a:latin typeface="Montserrat ExtraBold"/>
              <a:ea typeface="Montserrat ExtraBold"/>
              <a:cs typeface="Montserrat ExtraBold"/>
              <a:sym typeface="Montserrat ExtraBo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1391" name="Shape 1391"/>
        <p:cNvGrpSpPr/>
        <p:nvPr/>
      </p:nvGrpSpPr>
      <p:grpSpPr>
        <a:xfrm>
          <a:off x="0" y="0"/>
          <a:ext cx="0" cy="0"/>
          <a:chOff x="0" y="0"/>
          <a:chExt cx="0" cy="0"/>
        </a:xfrm>
      </p:grpSpPr>
      <p:pic>
        <p:nvPicPr>
          <p:cNvPr id="1392" name="Google Shape;1392;p268"/>
          <p:cNvPicPr preferRelativeResize="0"/>
          <p:nvPr/>
        </p:nvPicPr>
        <p:blipFill>
          <a:blip r:embed="rId2">
            <a:alphaModFix/>
          </a:blip>
          <a:stretch>
            <a:fillRect/>
          </a:stretch>
        </p:blipFill>
        <p:spPr>
          <a:xfrm>
            <a:off x="0" y="0"/>
            <a:ext cx="1653601" cy="985049"/>
          </a:xfrm>
          <a:prstGeom prst="rect">
            <a:avLst/>
          </a:prstGeom>
          <a:noFill/>
          <a:ln>
            <a:noFill/>
          </a:ln>
        </p:spPr>
      </p:pic>
      <p:sp>
        <p:nvSpPr>
          <p:cNvPr id="1393" name="Google Shape;1393;p26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94" name="Google Shape;1394;p268"/>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1395" name="Google Shape;1395;p268"/>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96" name="Google Shape;1396;p268"/>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397" name="Shape 1397"/>
        <p:cNvGrpSpPr/>
        <p:nvPr/>
      </p:nvGrpSpPr>
      <p:grpSpPr>
        <a:xfrm>
          <a:off x="0" y="0"/>
          <a:ext cx="0" cy="0"/>
          <a:chOff x="0" y="0"/>
          <a:chExt cx="0" cy="0"/>
        </a:xfrm>
      </p:grpSpPr>
      <p:sp>
        <p:nvSpPr>
          <p:cNvPr id="1398" name="Google Shape;1398;p269"/>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1399" name="Google Shape;1399;p26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00" name="Google Shape;1400;p269"/>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1401" name="Google Shape;1401;p269"/>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402" name="Shape 1402"/>
        <p:cNvGrpSpPr/>
        <p:nvPr/>
      </p:nvGrpSpPr>
      <p:grpSpPr>
        <a:xfrm>
          <a:off x="0" y="0"/>
          <a:ext cx="0" cy="0"/>
          <a:chOff x="0" y="0"/>
          <a:chExt cx="0" cy="0"/>
        </a:xfrm>
      </p:grpSpPr>
      <p:sp>
        <p:nvSpPr>
          <p:cNvPr id="1403" name="Google Shape;1403;p270"/>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04" name="Google Shape;1404;p27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05" name="Google Shape;1405;p270"/>
          <p:cNvPicPr preferRelativeResize="0"/>
          <p:nvPr/>
        </p:nvPicPr>
        <p:blipFill>
          <a:blip r:embed="rId2">
            <a:alphaModFix/>
          </a:blip>
          <a:stretch>
            <a:fillRect/>
          </a:stretch>
        </p:blipFill>
        <p:spPr>
          <a:xfrm>
            <a:off x="0" y="0"/>
            <a:ext cx="1653601" cy="985049"/>
          </a:xfrm>
          <a:prstGeom prst="rect">
            <a:avLst/>
          </a:prstGeom>
          <a:noFill/>
          <a:ln>
            <a:noFill/>
          </a:ln>
        </p:spPr>
      </p:pic>
      <p:pic>
        <p:nvPicPr>
          <p:cNvPr id="1406" name="Google Shape;1406;p270"/>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1407" name="Shape 1407"/>
        <p:cNvGrpSpPr/>
        <p:nvPr/>
      </p:nvGrpSpPr>
      <p:grpSpPr>
        <a:xfrm>
          <a:off x="0" y="0"/>
          <a:ext cx="0" cy="0"/>
          <a:chOff x="0" y="0"/>
          <a:chExt cx="0" cy="0"/>
        </a:xfrm>
      </p:grpSpPr>
      <p:sp>
        <p:nvSpPr>
          <p:cNvPr id="1408" name="Google Shape;1408;p271"/>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71"/>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10" name="Google Shape;1410;p27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1411" name="Shape 1411"/>
        <p:cNvGrpSpPr/>
        <p:nvPr/>
      </p:nvGrpSpPr>
      <p:grpSpPr>
        <a:xfrm>
          <a:off x="0" y="0"/>
          <a:ext cx="0" cy="0"/>
          <a:chOff x="0" y="0"/>
          <a:chExt cx="0" cy="0"/>
        </a:xfrm>
      </p:grpSpPr>
      <p:sp>
        <p:nvSpPr>
          <p:cNvPr id="1412" name="Google Shape;1412;p27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3" name="Google Shape;1413;p272"/>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14" name="Google Shape;1414;p272"/>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15" name="Google Shape;1415;p27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16" name="Google Shape;1416;p272"/>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1417" name="Shape 1417"/>
        <p:cNvGrpSpPr/>
        <p:nvPr/>
      </p:nvGrpSpPr>
      <p:grpSpPr>
        <a:xfrm>
          <a:off x="0" y="0"/>
          <a:ext cx="0" cy="0"/>
          <a:chOff x="0" y="0"/>
          <a:chExt cx="0" cy="0"/>
        </a:xfrm>
      </p:grpSpPr>
      <p:sp>
        <p:nvSpPr>
          <p:cNvPr id="1418" name="Google Shape;1418;p27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9" name="Google Shape;1419;p273"/>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20" name="Google Shape;1420;p273"/>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421" name="Google Shape;1421;p27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22" name="Google Shape;1422;p273"/>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1423" name="Google Shape;1423;p273"/>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24" name="Shape 1424"/>
        <p:cNvGrpSpPr/>
        <p:nvPr/>
      </p:nvGrpSpPr>
      <p:grpSpPr>
        <a:xfrm>
          <a:off x="0" y="0"/>
          <a:ext cx="0" cy="0"/>
          <a:chOff x="0" y="0"/>
          <a:chExt cx="0" cy="0"/>
        </a:xfrm>
      </p:grpSpPr>
      <p:sp>
        <p:nvSpPr>
          <p:cNvPr id="1425" name="Google Shape;1425;p27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6" name="Google Shape;1426;p27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27" name="Google Shape;1427;p274"/>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1428" name="Google Shape;1428;p274"/>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429" name="Shape 1429"/>
        <p:cNvGrpSpPr/>
        <p:nvPr/>
      </p:nvGrpSpPr>
      <p:grpSpPr>
        <a:xfrm>
          <a:off x="0" y="0"/>
          <a:ext cx="0" cy="0"/>
          <a:chOff x="0" y="0"/>
          <a:chExt cx="0" cy="0"/>
        </a:xfrm>
      </p:grpSpPr>
      <p:sp>
        <p:nvSpPr>
          <p:cNvPr id="1430" name="Google Shape;1430;p275"/>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1" name="Google Shape;1431;p27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2" name="Google Shape;1432;p275"/>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433" name="Shape 1433"/>
        <p:cNvGrpSpPr/>
        <p:nvPr/>
      </p:nvGrpSpPr>
      <p:grpSpPr>
        <a:xfrm>
          <a:off x="0" y="0"/>
          <a:ext cx="0" cy="0"/>
          <a:chOff x="0" y="0"/>
          <a:chExt cx="0" cy="0"/>
        </a:xfrm>
      </p:grpSpPr>
      <p:sp>
        <p:nvSpPr>
          <p:cNvPr id="1434" name="Google Shape;1434;p27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5" name="Google Shape;1435;p27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6" name="Google Shape;1436;p276"/>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1437" name="Shape 1437"/>
        <p:cNvGrpSpPr/>
        <p:nvPr/>
      </p:nvGrpSpPr>
      <p:grpSpPr>
        <a:xfrm>
          <a:off x="0" y="0"/>
          <a:ext cx="0" cy="0"/>
          <a:chOff x="0" y="0"/>
          <a:chExt cx="0" cy="0"/>
        </a:xfrm>
      </p:grpSpPr>
      <p:pic>
        <p:nvPicPr>
          <p:cNvPr id="1438" name="Google Shape;1438;p277"/>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1439" name="Google Shape;1439;p27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0" name="Google Shape;1440;p27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146" name="Shape 146"/>
        <p:cNvGrpSpPr/>
        <p:nvPr/>
      </p:nvGrpSpPr>
      <p:grpSpPr>
        <a:xfrm>
          <a:off x="0" y="0"/>
          <a:ext cx="0" cy="0"/>
          <a:chOff x="0" y="0"/>
          <a:chExt cx="0" cy="0"/>
        </a:xfrm>
      </p:grpSpPr>
      <p:sp>
        <p:nvSpPr>
          <p:cNvPr id="147" name="Google Shape;147;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8" name="Google Shape;148;p28"/>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49" name="Google Shape;149;p28"/>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50" name="Google Shape;150;p28"/>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51" name="Google Shape;151;p28"/>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1441" name="Shape 1441"/>
        <p:cNvGrpSpPr/>
        <p:nvPr/>
      </p:nvGrpSpPr>
      <p:grpSpPr>
        <a:xfrm>
          <a:off x="0" y="0"/>
          <a:ext cx="0" cy="0"/>
          <a:chOff x="0" y="0"/>
          <a:chExt cx="0" cy="0"/>
        </a:xfrm>
      </p:grpSpPr>
      <p:sp>
        <p:nvSpPr>
          <p:cNvPr id="1442" name="Google Shape;1442;p27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3" name="Google Shape;1443;p27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44" name="Google Shape;1444;p278"/>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1445" name="Google Shape;1445;p278"/>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1446" name="Google Shape;1446;p278"/>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47" name="Shape 1447"/>
        <p:cNvGrpSpPr/>
        <p:nvPr/>
      </p:nvGrpSpPr>
      <p:grpSpPr>
        <a:xfrm>
          <a:off x="0" y="0"/>
          <a:ext cx="0" cy="0"/>
          <a:chOff x="0" y="0"/>
          <a:chExt cx="0" cy="0"/>
        </a:xfrm>
      </p:grpSpPr>
      <p:sp>
        <p:nvSpPr>
          <p:cNvPr id="1448" name="Google Shape;1448;p279"/>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49" name="Google Shape;1449;p27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50" name="Google Shape;1450;p279"/>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1451" name="Google Shape;1451;p279"/>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1452" name="Shape 1452"/>
        <p:cNvGrpSpPr/>
        <p:nvPr/>
      </p:nvGrpSpPr>
      <p:grpSpPr>
        <a:xfrm>
          <a:off x="0" y="0"/>
          <a:ext cx="0" cy="0"/>
          <a:chOff x="0" y="0"/>
          <a:chExt cx="0" cy="0"/>
        </a:xfrm>
      </p:grpSpPr>
      <p:sp>
        <p:nvSpPr>
          <p:cNvPr id="1453" name="Google Shape;1453;p280"/>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1454" name="Google Shape;1454;p280"/>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1455" name="Google Shape;1455;p280"/>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1456" name="Shape 1456"/>
        <p:cNvGrpSpPr/>
        <p:nvPr/>
      </p:nvGrpSpPr>
      <p:grpSpPr>
        <a:xfrm>
          <a:off x="0" y="0"/>
          <a:ext cx="0" cy="0"/>
          <a:chOff x="0" y="0"/>
          <a:chExt cx="0" cy="0"/>
        </a:xfrm>
      </p:grpSpPr>
      <p:pic>
        <p:nvPicPr>
          <p:cNvPr id="1457" name="Google Shape;1457;p281"/>
          <p:cNvPicPr preferRelativeResize="0"/>
          <p:nvPr/>
        </p:nvPicPr>
        <p:blipFill>
          <a:blip r:embed="rId2">
            <a:alphaModFix/>
          </a:blip>
          <a:stretch>
            <a:fillRect/>
          </a:stretch>
        </p:blipFill>
        <p:spPr>
          <a:xfrm>
            <a:off x="0" y="4"/>
            <a:ext cx="9144000" cy="5143495"/>
          </a:xfrm>
          <a:prstGeom prst="rect">
            <a:avLst/>
          </a:prstGeom>
          <a:noFill/>
          <a:ln>
            <a:noFill/>
          </a:ln>
        </p:spPr>
      </p:pic>
      <p:sp>
        <p:nvSpPr>
          <p:cNvPr id="1458" name="Google Shape;1458;p281"/>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459" name="Google Shape;1459;p28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1460" name="Google Shape;1460;p281"/>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sz="1400">
              <a:solidFill>
                <a:schemeClr val="accent1"/>
              </a:solidFill>
              <a:latin typeface="Roboto"/>
              <a:ea typeface="Roboto"/>
              <a:cs typeface="Roboto"/>
              <a:sym typeface="Roboto"/>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1461" name="Shape 1461"/>
        <p:cNvGrpSpPr/>
        <p:nvPr/>
      </p:nvGrpSpPr>
      <p:grpSpPr>
        <a:xfrm>
          <a:off x="0" y="0"/>
          <a:ext cx="0" cy="0"/>
          <a:chOff x="0" y="0"/>
          <a:chExt cx="0" cy="0"/>
        </a:xfrm>
      </p:grpSpPr>
      <p:pic>
        <p:nvPicPr>
          <p:cNvPr id="1462" name="Google Shape;1462;p282"/>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1463" name="Google Shape;1463;p282"/>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464" name="Google Shape;1464;p282"/>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1465" name="Google Shape;1465;p282"/>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66" name="Google Shape;1466;p282"/>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7" name="Shape 1467"/>
        <p:cNvGrpSpPr/>
        <p:nvPr/>
      </p:nvGrpSpPr>
      <p:grpSpPr>
        <a:xfrm>
          <a:off x="0" y="0"/>
          <a:ext cx="0" cy="0"/>
          <a:chOff x="0" y="0"/>
          <a:chExt cx="0" cy="0"/>
        </a:xfrm>
      </p:grpSpPr>
      <p:sp>
        <p:nvSpPr>
          <p:cNvPr id="1468" name="Google Shape;1468;p283"/>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9" name="Google Shape;1469;p283"/>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1470" name="Google Shape;1470;p2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71" name="Google Shape;1471;p283"/>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1472" name="Shape 1472"/>
        <p:cNvGrpSpPr/>
        <p:nvPr/>
      </p:nvGrpSpPr>
      <p:grpSpPr>
        <a:xfrm>
          <a:off x="0" y="0"/>
          <a:ext cx="0" cy="0"/>
          <a:chOff x="0" y="0"/>
          <a:chExt cx="0" cy="0"/>
        </a:xfrm>
      </p:grpSpPr>
      <p:sp>
        <p:nvSpPr>
          <p:cNvPr id="1473" name="Google Shape;1473;p284"/>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4" name="Google Shape;1474;p284"/>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75" name="Google Shape;1475;p284"/>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476" name="Google Shape;1476;p284"/>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1477" name="Shape 1477"/>
        <p:cNvGrpSpPr/>
        <p:nvPr/>
      </p:nvGrpSpPr>
      <p:grpSpPr>
        <a:xfrm>
          <a:off x="0" y="0"/>
          <a:ext cx="0" cy="0"/>
          <a:chOff x="0" y="0"/>
          <a:chExt cx="0" cy="0"/>
        </a:xfrm>
      </p:grpSpPr>
      <p:sp>
        <p:nvSpPr>
          <p:cNvPr id="1478" name="Google Shape;1478;p285"/>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9" name="Google Shape;1479;p285"/>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80" name="Google Shape;1480;p285"/>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481" name="Google Shape;1481;p285"/>
          <p:cNvPicPr preferRelativeResize="0"/>
          <p:nvPr/>
        </p:nvPicPr>
        <p:blipFill rotWithShape="1">
          <a:blip r:embed="rId3">
            <a:alphaModFix/>
          </a:blip>
          <a:srcRect b="0" l="4792" r="4792" t="0"/>
          <a:stretch/>
        </p:blipFill>
        <p:spPr>
          <a:xfrm>
            <a:off x="0" y="4406075"/>
            <a:ext cx="2857500" cy="737419"/>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1482" name="Shape 1482"/>
        <p:cNvGrpSpPr/>
        <p:nvPr/>
      </p:nvGrpSpPr>
      <p:grpSpPr>
        <a:xfrm>
          <a:off x="0" y="0"/>
          <a:ext cx="0" cy="0"/>
          <a:chOff x="0" y="0"/>
          <a:chExt cx="0" cy="0"/>
        </a:xfrm>
      </p:grpSpPr>
      <p:pic>
        <p:nvPicPr>
          <p:cNvPr id="1483" name="Google Shape;1483;p286"/>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484" name="Google Shape;1484;p286"/>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5" name="Google Shape;1485;p286"/>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86" name="Google Shape;1486;p286"/>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1487" name="Shape 1487"/>
        <p:cNvGrpSpPr/>
        <p:nvPr/>
      </p:nvGrpSpPr>
      <p:grpSpPr>
        <a:xfrm>
          <a:off x="0" y="0"/>
          <a:ext cx="0" cy="0"/>
          <a:chOff x="0" y="0"/>
          <a:chExt cx="0" cy="0"/>
        </a:xfrm>
      </p:grpSpPr>
      <p:pic>
        <p:nvPicPr>
          <p:cNvPr id="1488" name="Google Shape;1488;p287"/>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489" name="Google Shape;1489;p287"/>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0" name="Google Shape;1490;p287"/>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91" name="Google Shape;1491;p287"/>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52" name="Shape 152"/>
        <p:cNvGrpSpPr/>
        <p:nvPr/>
      </p:nvGrpSpPr>
      <p:grpSpPr>
        <a:xfrm>
          <a:off x="0" y="0"/>
          <a:ext cx="0" cy="0"/>
          <a:chOff x="0" y="0"/>
          <a:chExt cx="0" cy="0"/>
        </a:xfrm>
      </p:grpSpPr>
      <p:sp>
        <p:nvSpPr>
          <p:cNvPr id="153" name="Google Shape;153;p2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 name="Google Shape;15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29"/>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56" name="Google Shape;156;p29"/>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1492" name="Shape 1492"/>
        <p:cNvGrpSpPr/>
        <p:nvPr/>
      </p:nvGrpSpPr>
      <p:grpSpPr>
        <a:xfrm>
          <a:off x="0" y="0"/>
          <a:ext cx="0" cy="0"/>
          <a:chOff x="0" y="0"/>
          <a:chExt cx="0" cy="0"/>
        </a:xfrm>
      </p:grpSpPr>
      <p:pic>
        <p:nvPicPr>
          <p:cNvPr id="1493" name="Google Shape;1493;p288"/>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494" name="Google Shape;1494;p28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95" name="Google Shape;1495;p288"/>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496" name="Google Shape;1496;p288"/>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1497" name="Shape 1497"/>
        <p:cNvGrpSpPr/>
        <p:nvPr/>
      </p:nvGrpSpPr>
      <p:grpSpPr>
        <a:xfrm>
          <a:off x="0" y="0"/>
          <a:ext cx="0" cy="0"/>
          <a:chOff x="0" y="0"/>
          <a:chExt cx="0" cy="0"/>
        </a:xfrm>
      </p:grpSpPr>
      <p:sp>
        <p:nvSpPr>
          <p:cNvPr id="1498" name="Google Shape;1498;p289"/>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99" name="Google Shape;1499;p289"/>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00" name="Google Shape;1500;p289"/>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1501" name="Shape 1501"/>
        <p:cNvGrpSpPr/>
        <p:nvPr/>
      </p:nvGrpSpPr>
      <p:grpSpPr>
        <a:xfrm>
          <a:off x="0" y="0"/>
          <a:ext cx="0" cy="0"/>
          <a:chOff x="0" y="0"/>
          <a:chExt cx="0" cy="0"/>
        </a:xfrm>
      </p:grpSpPr>
      <p:pic>
        <p:nvPicPr>
          <p:cNvPr id="1502" name="Google Shape;1502;p29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503" name="Google Shape;1503;p29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504" name="Google Shape;1504;p290"/>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505" name="Google Shape;1505;p290"/>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506" name="Google Shape;1506;p290"/>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sz="1400">
              <a:latin typeface="Roboto"/>
              <a:ea typeface="Roboto"/>
              <a:cs typeface="Roboto"/>
              <a:sym typeface="Roboto"/>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507" name="Shape 1507"/>
        <p:cNvGrpSpPr/>
        <p:nvPr/>
      </p:nvGrpSpPr>
      <p:grpSpPr>
        <a:xfrm>
          <a:off x="0" y="0"/>
          <a:ext cx="0" cy="0"/>
          <a:chOff x="0" y="0"/>
          <a:chExt cx="0" cy="0"/>
        </a:xfrm>
      </p:grpSpPr>
      <p:sp>
        <p:nvSpPr>
          <p:cNvPr id="1508" name="Google Shape;1508;p291"/>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09" name="Google Shape;1509;p2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10" name="Google Shape;1510;p29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511" name="Google Shape;1511;p291"/>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512" name="Shape 1512"/>
        <p:cNvGrpSpPr/>
        <p:nvPr/>
      </p:nvGrpSpPr>
      <p:grpSpPr>
        <a:xfrm>
          <a:off x="0" y="0"/>
          <a:ext cx="0" cy="0"/>
          <a:chOff x="0" y="0"/>
          <a:chExt cx="0" cy="0"/>
        </a:xfrm>
      </p:grpSpPr>
      <p:sp>
        <p:nvSpPr>
          <p:cNvPr id="1513" name="Google Shape;1513;p2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514" name="Google Shape;1514;p29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515" name="Google Shape;1515;p29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516" name="Google Shape;1516;p29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517" name="Google Shape;1517;p292"/>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518" name="Shape 1518"/>
        <p:cNvGrpSpPr/>
        <p:nvPr/>
      </p:nvGrpSpPr>
      <p:grpSpPr>
        <a:xfrm>
          <a:off x="0" y="0"/>
          <a:ext cx="0" cy="0"/>
          <a:chOff x="0" y="0"/>
          <a:chExt cx="0" cy="0"/>
        </a:xfrm>
      </p:grpSpPr>
      <p:sp>
        <p:nvSpPr>
          <p:cNvPr id="1519" name="Google Shape;1519;p2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520" name="Google Shape;1520;p29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521" name="Google Shape;1521;p29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522" name="Google Shape;1522;p293"/>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523" name="Shape 1523"/>
        <p:cNvGrpSpPr/>
        <p:nvPr/>
      </p:nvGrpSpPr>
      <p:grpSpPr>
        <a:xfrm>
          <a:off x="0" y="0"/>
          <a:ext cx="0" cy="0"/>
          <a:chOff x="0" y="0"/>
          <a:chExt cx="0" cy="0"/>
        </a:xfrm>
      </p:grpSpPr>
      <p:sp>
        <p:nvSpPr>
          <p:cNvPr id="1524" name="Google Shape;1524;p294"/>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25" name="Google Shape;1525;p294"/>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26" name="Google Shape;1526;p2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7" name="Shape 1527"/>
        <p:cNvGrpSpPr/>
        <p:nvPr/>
      </p:nvGrpSpPr>
      <p:grpSpPr>
        <a:xfrm>
          <a:off x="0" y="0"/>
          <a:ext cx="0" cy="0"/>
          <a:chOff x="0" y="0"/>
          <a:chExt cx="0" cy="0"/>
        </a:xfrm>
      </p:grpSpPr>
      <p:sp>
        <p:nvSpPr>
          <p:cNvPr id="1528" name="Google Shape;1528;p2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529" name="Shape 1529"/>
        <p:cNvGrpSpPr/>
        <p:nvPr/>
      </p:nvGrpSpPr>
      <p:grpSpPr>
        <a:xfrm>
          <a:off x="0" y="0"/>
          <a:ext cx="0" cy="0"/>
          <a:chOff x="0" y="0"/>
          <a:chExt cx="0" cy="0"/>
        </a:xfrm>
      </p:grpSpPr>
      <p:sp>
        <p:nvSpPr>
          <p:cNvPr id="1530" name="Google Shape;1530;p29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1" name="Google Shape;1531;p29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32" name="Google Shape;1532;p29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533" name="Google Shape;1533;p29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534" name="Google Shape;1534;p2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535" name="Shape 1535"/>
        <p:cNvGrpSpPr/>
        <p:nvPr/>
      </p:nvGrpSpPr>
      <p:grpSpPr>
        <a:xfrm>
          <a:off x="0" y="0"/>
          <a:ext cx="0" cy="0"/>
          <a:chOff x="0" y="0"/>
          <a:chExt cx="0" cy="0"/>
        </a:xfrm>
      </p:grpSpPr>
      <p:sp>
        <p:nvSpPr>
          <p:cNvPr id="1536" name="Google Shape;1536;p297"/>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37" name="Google Shape;1537;p297"/>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538" name="Google Shape;1538;p297"/>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Main point">
    <p:spTree>
      <p:nvGrpSpPr>
        <p:cNvPr id="157" name="Shape 157"/>
        <p:cNvGrpSpPr/>
        <p:nvPr/>
      </p:nvGrpSpPr>
      <p:grpSpPr>
        <a:xfrm>
          <a:off x="0" y="0"/>
          <a:ext cx="0" cy="0"/>
          <a:chOff x="0" y="0"/>
          <a:chExt cx="0" cy="0"/>
        </a:xfrm>
      </p:grpSpPr>
      <p:sp>
        <p:nvSpPr>
          <p:cNvPr id="158" name="Google Shape;158;p3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Font typeface="Roboto"/>
              <a:buNone/>
              <a:defRPr sz="4800">
                <a:latin typeface="Roboto"/>
                <a:ea typeface="Roboto"/>
                <a:cs typeface="Roboto"/>
                <a:sym typeface="Roboto"/>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pic>
        <p:nvPicPr>
          <p:cNvPr id="159" name="Google Shape;159;p30"/>
          <p:cNvPicPr preferRelativeResize="0"/>
          <p:nvPr/>
        </p:nvPicPr>
        <p:blipFill rotWithShape="1">
          <a:blip r:embed="rId2">
            <a:alphaModFix/>
          </a:blip>
          <a:srcRect b="0" l="0" r="0" t="0"/>
          <a:stretch/>
        </p:blipFill>
        <p:spPr>
          <a:xfrm>
            <a:off x="168900" y="4860650"/>
            <a:ext cx="1437325" cy="176125"/>
          </a:xfrm>
          <a:prstGeom prst="rect">
            <a:avLst/>
          </a:prstGeom>
          <a:noFill/>
          <a:ln>
            <a:noFill/>
          </a:ln>
        </p:spPr>
      </p:pic>
      <p:sp>
        <p:nvSpPr>
          <p:cNvPr id="160" name="Google Shape;160;p3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1539" name="Shape 1539"/>
        <p:cNvGrpSpPr/>
        <p:nvPr/>
      </p:nvGrpSpPr>
      <p:grpSpPr>
        <a:xfrm>
          <a:off x="0" y="0"/>
          <a:ext cx="0" cy="0"/>
          <a:chOff x="0" y="0"/>
          <a:chExt cx="0" cy="0"/>
        </a:xfrm>
      </p:grpSpPr>
      <p:sp>
        <p:nvSpPr>
          <p:cNvPr id="1540" name="Google Shape;1540;p298"/>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541" name="Google Shape;1541;p298"/>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542" name="Google Shape;1542;p298"/>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543" name="Google Shape;1543;p298"/>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1544" name="Shape 1544"/>
        <p:cNvGrpSpPr/>
        <p:nvPr/>
      </p:nvGrpSpPr>
      <p:grpSpPr>
        <a:xfrm>
          <a:off x="0" y="0"/>
          <a:ext cx="0" cy="0"/>
          <a:chOff x="0" y="0"/>
          <a:chExt cx="0" cy="0"/>
        </a:xfrm>
      </p:grpSpPr>
      <p:sp>
        <p:nvSpPr>
          <p:cNvPr id="1545" name="Google Shape;1545;p299"/>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546" name="Google Shape;1546;p299"/>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547" name="Google Shape;1547;p299"/>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548" name="Google Shape;1548;p299"/>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1549" name="Shape 1549"/>
        <p:cNvGrpSpPr/>
        <p:nvPr/>
      </p:nvGrpSpPr>
      <p:grpSpPr>
        <a:xfrm>
          <a:off x="0" y="0"/>
          <a:ext cx="0" cy="0"/>
          <a:chOff x="0" y="0"/>
          <a:chExt cx="0" cy="0"/>
        </a:xfrm>
      </p:grpSpPr>
      <p:sp>
        <p:nvSpPr>
          <p:cNvPr id="1550" name="Google Shape;1550;p300"/>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551" name="Google Shape;1551;p300"/>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552" name="Google Shape;1552;p300"/>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553" name="Google Shape;1553;p300"/>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_1_light  ">
  <p:cSld name="2_Break_1_light  ">
    <p:bg>
      <p:bgPr>
        <a:solidFill>
          <a:schemeClr val="lt1"/>
        </a:solidFill>
      </p:bgPr>
    </p:bg>
    <p:spTree>
      <p:nvGrpSpPr>
        <p:cNvPr id="1554" name="Shape 1554"/>
        <p:cNvGrpSpPr/>
        <p:nvPr/>
      </p:nvGrpSpPr>
      <p:grpSpPr>
        <a:xfrm>
          <a:off x="0" y="0"/>
          <a:ext cx="0" cy="0"/>
          <a:chOff x="0" y="0"/>
          <a:chExt cx="0" cy="0"/>
        </a:xfrm>
      </p:grpSpPr>
      <p:sp>
        <p:nvSpPr>
          <p:cNvPr id="1555" name="Google Shape;1555;p301"/>
          <p:cNvSpPr/>
          <p:nvPr>
            <p:ph idx="2" type="pic"/>
          </p:nvPr>
        </p:nvSpPr>
        <p:spPr>
          <a:xfrm>
            <a:off x="0" y="1"/>
            <a:ext cx="9144000" cy="5143500"/>
          </a:xfrm>
          <a:prstGeom prst="rect">
            <a:avLst/>
          </a:prstGeom>
          <a:solidFill>
            <a:srgbClr val="F2F2F2"/>
          </a:solidFill>
          <a:ln>
            <a:noFill/>
          </a:ln>
        </p:spPr>
      </p:sp>
      <p:sp>
        <p:nvSpPr>
          <p:cNvPr id="1556" name="Google Shape;1556;p301"/>
          <p:cNvSpPr txBox="1"/>
          <p:nvPr>
            <p:ph idx="1" type="body"/>
          </p:nvPr>
        </p:nvSpPr>
        <p:spPr>
          <a:xfrm>
            <a:off x="0" y="-1"/>
            <a:ext cx="9144000" cy="5143500"/>
          </a:xfrm>
          <a:prstGeom prst="rect">
            <a:avLst/>
          </a:prstGeom>
          <a:solidFill>
            <a:schemeClr val="lt1">
              <a:alpha val="80000"/>
            </a:schemeClr>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557" name="Google Shape;1557;p301"/>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b="0" i="0" sz="900" u="none" cap="none" strike="noStrike">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1558" name="Google Shape;1558;p301"/>
          <p:cNvSpPr txBox="1"/>
          <p:nvPr>
            <p:ph type="title"/>
          </p:nvPr>
        </p:nvSpPr>
        <p:spPr>
          <a:xfrm>
            <a:off x="251222" y="1501010"/>
            <a:ext cx="8641500" cy="1070700"/>
          </a:xfrm>
          <a:prstGeom prst="rect">
            <a:avLst/>
          </a:prstGeom>
          <a:noFill/>
          <a:ln>
            <a:noFill/>
          </a:ln>
        </p:spPr>
        <p:txBody>
          <a:bodyPr anchorCtr="0" anchor="b" bIns="34275" lIns="0" spcFirstLastPara="1" rIns="68575" wrap="square" tIns="34275">
            <a:noAutofit/>
          </a:bodyPr>
          <a:lstStyle>
            <a:lvl1pPr lvl="0" marR="0" rtl="0" algn="ctr">
              <a:lnSpc>
                <a:spcPct val="90000"/>
              </a:lnSpc>
              <a:spcBef>
                <a:spcPts val="0"/>
              </a:spcBef>
              <a:spcAft>
                <a:spcPts val="0"/>
              </a:spcAft>
              <a:buClr>
                <a:schemeClr val="accent1"/>
              </a:buClr>
              <a:buSzPts val="4500"/>
              <a:buFont typeface="Montserrat"/>
              <a:buNone/>
              <a:defRPr b="1" i="0" sz="45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559" name="Google Shape;1559;p301"/>
          <p:cNvSpPr txBox="1"/>
          <p:nvPr>
            <p:ph idx="3" type="subTitle"/>
          </p:nvPr>
        </p:nvSpPr>
        <p:spPr>
          <a:xfrm>
            <a:off x="251223" y="2674190"/>
            <a:ext cx="8641500" cy="355500"/>
          </a:xfrm>
          <a:prstGeom prst="rect">
            <a:avLst/>
          </a:prstGeom>
          <a:noFill/>
          <a:ln>
            <a:noFill/>
          </a:ln>
        </p:spPr>
        <p:txBody>
          <a:bodyPr anchorCtr="0" anchor="t" bIns="34275" lIns="0" spcFirstLastPara="1" rIns="68575" wrap="square" tIns="34275">
            <a:noAutofit/>
          </a:bodyPr>
          <a:lstStyle>
            <a:lvl1pPr lvl="0" marR="0" rtl="0" algn="ctr">
              <a:lnSpc>
                <a:spcPct val="150000"/>
              </a:lnSpc>
              <a:spcBef>
                <a:spcPts val="0"/>
              </a:spcBef>
              <a:spcAft>
                <a:spcPts val="0"/>
              </a:spcAft>
              <a:buClr>
                <a:schemeClr val="accent1"/>
              </a:buClr>
              <a:buSzPts val="900"/>
              <a:buFont typeface="Arial"/>
              <a:buNone/>
              <a:defRPr b="0" i="0" sz="900" u="none" cap="none" strike="noStrike">
                <a:solidFill>
                  <a:schemeClr val="accent3"/>
                </a:solidFill>
                <a:latin typeface="Montserrat"/>
                <a:ea typeface="Montserrat"/>
                <a:cs typeface="Montserrat"/>
                <a:sym typeface="Montserrat"/>
              </a:defRPr>
            </a:lvl1pPr>
            <a:lvl2pPr lvl="1" marR="0" rtl="0" algn="ctr">
              <a:lnSpc>
                <a:spcPct val="100000"/>
              </a:lnSpc>
              <a:spcBef>
                <a:spcPts val="500"/>
              </a:spcBef>
              <a:spcAft>
                <a:spcPts val="0"/>
              </a:spcAft>
              <a:buClr>
                <a:schemeClr val="accent1"/>
              </a:buClr>
              <a:buSzPts val="1100"/>
              <a:buFont typeface="Arial"/>
              <a:buNone/>
              <a:defRPr b="0" i="0" sz="1200" u="none" cap="none" strike="noStrike">
                <a:solidFill>
                  <a:srgbClr val="8F8F8F"/>
                </a:solidFill>
                <a:latin typeface="Montserrat"/>
                <a:ea typeface="Montserrat"/>
                <a:cs typeface="Montserrat"/>
                <a:sym typeface="Montserrat"/>
              </a:defRPr>
            </a:lvl2pPr>
            <a:lvl3pPr lvl="2" marR="0" rtl="0" algn="ctr">
              <a:lnSpc>
                <a:spcPct val="100000"/>
              </a:lnSpc>
              <a:spcBef>
                <a:spcPts val="500"/>
              </a:spcBef>
              <a:spcAft>
                <a:spcPts val="0"/>
              </a:spcAft>
              <a:buClr>
                <a:schemeClr val="accent1"/>
              </a:buClr>
              <a:buSzPts val="900"/>
              <a:buFont typeface="Arial"/>
              <a:buNone/>
              <a:defRPr b="0" i="0" sz="1100" u="none" cap="none" strike="noStrike">
                <a:solidFill>
                  <a:srgbClr val="8F8F8F"/>
                </a:solidFill>
                <a:latin typeface="Montserrat"/>
                <a:ea typeface="Montserrat"/>
                <a:cs typeface="Montserrat"/>
                <a:sym typeface="Montserrat"/>
              </a:defRPr>
            </a:lvl3pPr>
            <a:lvl4pPr lvl="3" marR="0" rtl="0" algn="ctr">
              <a:lnSpc>
                <a:spcPct val="100000"/>
              </a:lnSpc>
              <a:spcBef>
                <a:spcPts val="500"/>
              </a:spcBef>
              <a:spcAft>
                <a:spcPts val="0"/>
              </a:spcAft>
              <a:buClr>
                <a:schemeClr val="accent1"/>
              </a:buClr>
              <a:buSzPts val="800"/>
              <a:buFont typeface="Arial"/>
              <a:buNone/>
              <a:defRPr b="0" i="0" sz="900" u="none" cap="none" strike="noStrike">
                <a:solidFill>
                  <a:srgbClr val="8F8F8F"/>
                </a:solidFill>
                <a:latin typeface="Montserrat"/>
                <a:ea typeface="Montserrat"/>
                <a:cs typeface="Montserrat"/>
                <a:sym typeface="Montserrat"/>
              </a:defRPr>
            </a:lvl4pPr>
            <a:lvl5pPr lvl="4" marR="0" rtl="0" algn="ctr">
              <a:lnSpc>
                <a:spcPct val="100000"/>
              </a:lnSpc>
              <a:spcBef>
                <a:spcPts val="500"/>
              </a:spcBef>
              <a:spcAft>
                <a:spcPts val="0"/>
              </a:spcAft>
              <a:buClr>
                <a:schemeClr val="accent1"/>
              </a:buClr>
              <a:buSzPts val="700"/>
              <a:buFont typeface="Arial"/>
              <a:buNone/>
              <a:defRPr b="0" i="0" sz="800" u="none" cap="none" strike="noStrike">
                <a:solidFill>
                  <a:srgbClr val="8F8F8F"/>
                </a:solidFill>
                <a:latin typeface="Montserrat"/>
                <a:ea typeface="Montserrat"/>
                <a:cs typeface="Montserrat"/>
                <a:sym typeface="Montserrat"/>
              </a:defRPr>
            </a:lvl5pPr>
            <a:lvl6pPr lvl="5" marR="0" rtl="0" algn="ctr">
              <a:spcBef>
                <a:spcPts val="5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6pPr>
            <a:lvl7pPr lvl="6"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7pPr>
            <a:lvl8pPr lvl="7"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8pPr>
            <a:lvl9pPr lvl="8" marR="0" rtl="0" algn="ctr">
              <a:spcBef>
                <a:spcPts val="1200"/>
              </a:spcBef>
              <a:spcAft>
                <a:spcPts val="120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9pPr>
          </a:lstStyle>
          <a:p/>
        </p:txBody>
      </p:sp>
      <p:sp>
        <p:nvSpPr>
          <p:cNvPr id="1560" name="Google Shape;1560;p301"/>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u="none" cap="none" strike="noStrike">
                <a:solidFill>
                  <a:schemeClr val="dk1"/>
                </a:solidFill>
                <a:latin typeface="Montserrat"/>
                <a:ea typeface="Montserrat"/>
                <a:cs typeface="Montserrat"/>
                <a:sym typeface="Montserrat"/>
              </a:defRPr>
            </a:lvl1pPr>
            <a:lvl2pPr indent="0" lvl="1" marL="0" marR="0" rtl="0" algn="r">
              <a:spcBef>
                <a:spcPts val="0"/>
              </a:spcBef>
              <a:buNone/>
              <a:defRPr b="0" i="0" sz="900" u="none" cap="none" strike="noStrike">
                <a:solidFill>
                  <a:schemeClr val="dk1"/>
                </a:solidFill>
                <a:latin typeface="Montserrat"/>
                <a:ea typeface="Montserrat"/>
                <a:cs typeface="Montserrat"/>
                <a:sym typeface="Montserrat"/>
              </a:defRPr>
            </a:lvl2pPr>
            <a:lvl3pPr indent="0" lvl="2" marL="0" marR="0" rtl="0" algn="r">
              <a:spcBef>
                <a:spcPts val="0"/>
              </a:spcBef>
              <a:buNone/>
              <a:defRPr b="0" i="0" sz="900" u="none" cap="none" strike="noStrike">
                <a:solidFill>
                  <a:schemeClr val="dk1"/>
                </a:solidFill>
                <a:latin typeface="Montserrat"/>
                <a:ea typeface="Montserrat"/>
                <a:cs typeface="Montserrat"/>
                <a:sym typeface="Montserrat"/>
              </a:defRPr>
            </a:lvl3pPr>
            <a:lvl4pPr indent="0" lvl="3" marL="0" marR="0" rtl="0" algn="r">
              <a:spcBef>
                <a:spcPts val="0"/>
              </a:spcBef>
              <a:buNone/>
              <a:defRPr b="0" i="0" sz="900" u="none" cap="none" strike="noStrike">
                <a:solidFill>
                  <a:schemeClr val="dk1"/>
                </a:solidFill>
                <a:latin typeface="Montserrat"/>
                <a:ea typeface="Montserrat"/>
                <a:cs typeface="Montserrat"/>
                <a:sym typeface="Montserrat"/>
              </a:defRPr>
            </a:lvl4pPr>
            <a:lvl5pPr indent="0" lvl="4" marL="0" marR="0" rtl="0" algn="r">
              <a:spcBef>
                <a:spcPts val="0"/>
              </a:spcBef>
              <a:buNone/>
              <a:defRPr b="0" i="0" sz="900" u="none" cap="none" strike="noStrike">
                <a:solidFill>
                  <a:schemeClr val="dk1"/>
                </a:solidFill>
                <a:latin typeface="Montserrat"/>
                <a:ea typeface="Montserrat"/>
                <a:cs typeface="Montserrat"/>
                <a:sym typeface="Montserrat"/>
              </a:defRPr>
            </a:lvl5pPr>
            <a:lvl6pPr indent="0" lvl="5" marL="0" marR="0" rtl="0" algn="r">
              <a:spcBef>
                <a:spcPts val="0"/>
              </a:spcBef>
              <a:buNone/>
              <a:defRPr b="0" i="0" sz="900" u="none" cap="none" strike="noStrike">
                <a:solidFill>
                  <a:schemeClr val="dk1"/>
                </a:solidFill>
                <a:latin typeface="Montserrat"/>
                <a:ea typeface="Montserrat"/>
                <a:cs typeface="Montserrat"/>
                <a:sym typeface="Montserrat"/>
              </a:defRPr>
            </a:lvl6pPr>
            <a:lvl7pPr indent="0" lvl="6" marL="0" marR="0" rtl="0" algn="r">
              <a:spcBef>
                <a:spcPts val="0"/>
              </a:spcBef>
              <a:buNone/>
              <a:defRPr b="0" i="0" sz="900" u="none" cap="none" strike="noStrike">
                <a:solidFill>
                  <a:schemeClr val="dk1"/>
                </a:solidFill>
                <a:latin typeface="Montserrat"/>
                <a:ea typeface="Montserrat"/>
                <a:cs typeface="Montserrat"/>
                <a:sym typeface="Montserrat"/>
              </a:defRPr>
            </a:lvl7pPr>
            <a:lvl8pPr indent="0" lvl="7" marL="0" marR="0" rtl="0" algn="r">
              <a:spcBef>
                <a:spcPts val="0"/>
              </a:spcBef>
              <a:buNone/>
              <a:defRPr b="0" i="0" sz="900" u="none" cap="none" strike="noStrike">
                <a:solidFill>
                  <a:schemeClr val="dk1"/>
                </a:solidFill>
                <a:latin typeface="Montserrat"/>
                <a:ea typeface="Montserrat"/>
                <a:cs typeface="Montserrat"/>
                <a:sym typeface="Montserrat"/>
              </a:defRPr>
            </a:lvl8pPr>
            <a:lvl9pPr indent="0" lvl="8" marL="0" marR="0" rtl="0" algn="r">
              <a:spcBef>
                <a:spcPts val="0"/>
              </a:spcBef>
              <a:buNone/>
              <a:defRPr b="0" i="0" sz="9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1561" name="Google Shape;1561;p301"/>
          <p:cNvSpPr txBox="1"/>
          <p:nvPr>
            <p:ph idx="4" type="body"/>
          </p:nvPr>
        </p:nvSpPr>
        <p:spPr>
          <a:xfrm>
            <a:off x="251766" y="4807620"/>
            <a:ext cx="1080000" cy="1998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28600" lvl="1" marL="914400" marR="0" rtl="0" algn="l">
              <a:lnSpc>
                <a:spcPct val="100000"/>
              </a:lnSpc>
              <a:spcBef>
                <a:spcPts val="500"/>
              </a:spcBef>
              <a:spcAft>
                <a:spcPts val="0"/>
              </a:spcAft>
              <a:buClr>
                <a:schemeClr val="accent1"/>
              </a:buClr>
              <a:buSzPts val="11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500"/>
              </a:spcBef>
              <a:spcAft>
                <a:spcPts val="0"/>
              </a:spcAft>
              <a:buClr>
                <a:schemeClr val="accent1"/>
              </a:buClr>
              <a:buSzPts val="900"/>
              <a:buFont typeface="Arial"/>
              <a:buNone/>
              <a:defRPr b="0" i="0" sz="11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500"/>
              </a:spcBef>
              <a:spcAft>
                <a:spcPts val="0"/>
              </a:spcAft>
              <a:buClr>
                <a:schemeClr val="accent1"/>
              </a:buClr>
              <a:buSzPts val="800"/>
              <a:buFont typeface="Arial"/>
              <a:buNone/>
              <a:defRPr b="0" i="0" sz="9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500"/>
              </a:spcBef>
              <a:spcAft>
                <a:spcPts val="0"/>
              </a:spcAft>
              <a:buClr>
                <a:schemeClr val="accent1"/>
              </a:buClr>
              <a:buSzPts val="700"/>
              <a:buFont typeface="Arial"/>
              <a:buNone/>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562" name="Google Shape;1562;p301"/>
          <p:cNvSpPr txBox="1"/>
          <p:nvPr>
            <p:ph idx="5" type="body"/>
          </p:nvPr>
        </p:nvSpPr>
        <p:spPr>
          <a:xfrm>
            <a:off x="251222" y="3759995"/>
            <a:ext cx="8641500" cy="432300"/>
          </a:xfrm>
          <a:prstGeom prst="rect">
            <a:avLst/>
          </a:prstGeom>
          <a:noFill/>
          <a:ln>
            <a:noFill/>
          </a:ln>
        </p:spPr>
        <p:txBody>
          <a:bodyPr anchorCtr="0" anchor="ctr" bIns="34275" lIns="0" spcFirstLastPara="1" rIns="68575" wrap="square" tIns="34275">
            <a:noAutofit/>
          </a:bodyPr>
          <a:lstStyle>
            <a:lvl1pPr indent="-228600" lvl="0" marL="457200" marR="0" rtl="0" algn="ctr">
              <a:lnSpc>
                <a:spcPct val="100000"/>
              </a:lnSpc>
              <a:spcBef>
                <a:spcPts val="300"/>
              </a:spcBef>
              <a:spcAft>
                <a:spcPts val="0"/>
              </a:spcAft>
              <a:buClr>
                <a:schemeClr val="accent1"/>
              </a:buClr>
              <a:buSzPts val="800"/>
              <a:buFont typeface="Arial"/>
              <a:buNone/>
              <a:defRPr b="0" i="0" sz="8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rgbClr val="8F8F8F"/>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rgbClr val="8F8F8F"/>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rgbClr val="8F8F8F"/>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rgbClr val="8F8F8F"/>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Bullets     ">
  <p:cSld name="Text/Bullets     ">
    <p:bg>
      <p:bgPr>
        <a:solidFill>
          <a:schemeClr val="lt1"/>
        </a:solidFill>
      </p:bgPr>
    </p:bg>
    <p:spTree>
      <p:nvGrpSpPr>
        <p:cNvPr id="1563" name="Shape 1563"/>
        <p:cNvGrpSpPr/>
        <p:nvPr/>
      </p:nvGrpSpPr>
      <p:grpSpPr>
        <a:xfrm>
          <a:off x="0" y="0"/>
          <a:ext cx="0" cy="0"/>
          <a:chOff x="0" y="0"/>
          <a:chExt cx="0" cy="0"/>
        </a:xfrm>
      </p:grpSpPr>
      <p:sp>
        <p:nvSpPr>
          <p:cNvPr id="1564" name="Google Shape;1564;p302"/>
          <p:cNvSpPr txBox="1"/>
          <p:nvPr>
            <p:ph type="title"/>
          </p:nvPr>
        </p:nvSpPr>
        <p:spPr>
          <a:xfrm>
            <a:off x="252534" y="141685"/>
            <a:ext cx="8640300" cy="441600"/>
          </a:xfrm>
          <a:prstGeom prst="rect">
            <a:avLst/>
          </a:prstGeom>
          <a:noFill/>
          <a:ln>
            <a:noFill/>
          </a:ln>
        </p:spPr>
        <p:txBody>
          <a:bodyPr anchorCtr="0" anchor="t" bIns="54000" lIns="54000" spcFirstLastPara="1" rIns="54000" wrap="square" tIns="54000">
            <a:spAutoFit/>
          </a:bodyPr>
          <a:lstStyle>
            <a:lvl1pPr lvl="0" marR="0" rtl="0" algn="l">
              <a:lnSpc>
                <a:spcPct val="90000"/>
              </a:lnSpc>
              <a:spcBef>
                <a:spcPts val="0"/>
              </a:spcBef>
              <a:spcAft>
                <a:spcPts val="0"/>
              </a:spcAft>
              <a:buClr>
                <a:schemeClr val="accent1"/>
              </a:buClr>
              <a:buSzPts val="2400"/>
              <a:buFont typeface="Montserrat"/>
              <a:buNone/>
              <a:defRPr b="1" i="0" sz="24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565" name="Google Shape;1565;p302"/>
          <p:cNvSpPr txBox="1"/>
          <p:nvPr>
            <p:ph idx="1" type="body"/>
          </p:nvPr>
        </p:nvSpPr>
        <p:spPr>
          <a:xfrm>
            <a:off x="251221" y="654148"/>
            <a:ext cx="8641500" cy="3953400"/>
          </a:xfrm>
          <a:prstGeom prst="rect">
            <a:avLst/>
          </a:prstGeom>
          <a:noFill/>
          <a:ln>
            <a:noFill/>
          </a:ln>
        </p:spPr>
        <p:txBody>
          <a:bodyPr anchorCtr="0" anchor="t" bIns="54000" lIns="54000" spcFirstLastPara="1" rIns="54000" wrap="square" tIns="54000">
            <a:noAutofit/>
          </a:bodyPr>
          <a:lstStyle>
            <a:lvl1pPr indent="-317500" lvl="0" marL="457200" marR="0" rtl="0" algn="l">
              <a:lnSpc>
                <a:spcPct val="100000"/>
              </a:lnSpc>
              <a:spcBef>
                <a:spcPts val="300"/>
              </a:spcBef>
              <a:spcAft>
                <a:spcPts val="0"/>
              </a:spcAft>
              <a:buClr>
                <a:schemeClr val="accent1"/>
              </a:buClr>
              <a:buSzPts val="1400"/>
              <a:buFont typeface="Arial"/>
              <a:buChar char="•"/>
              <a:defRPr b="0" i="0" sz="14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566" name="Google Shape;1566;p302"/>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sz="900">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pic>
        <p:nvPicPr>
          <p:cNvPr id="1567" name="Google Shape;1567;p302"/>
          <p:cNvPicPr preferRelativeResize="0"/>
          <p:nvPr/>
        </p:nvPicPr>
        <p:blipFill rotWithShape="1">
          <a:blip r:embed="rId2">
            <a:alphaModFix/>
          </a:blip>
          <a:srcRect b="0" l="0" r="0" t="0"/>
          <a:stretch/>
        </p:blipFill>
        <p:spPr>
          <a:xfrm>
            <a:off x="252014" y="4807666"/>
            <a:ext cx="1079504" cy="200788"/>
          </a:xfrm>
          <a:prstGeom prst="rect">
            <a:avLst/>
          </a:prstGeom>
          <a:noFill/>
          <a:ln>
            <a:noFill/>
          </a:ln>
        </p:spPr>
      </p:pic>
      <p:sp>
        <p:nvSpPr>
          <p:cNvPr id="1568" name="Google Shape;1568;p302"/>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900">
                <a:solidFill>
                  <a:schemeClr val="dk1"/>
                </a:solidFill>
                <a:latin typeface="Montserrat"/>
                <a:ea typeface="Montserrat"/>
                <a:cs typeface="Montserrat"/>
                <a:sym typeface="Montserrat"/>
              </a:defRPr>
            </a:lvl1pPr>
            <a:lvl2pPr indent="0" lvl="1" marL="0" marR="0" rtl="0" algn="r">
              <a:spcBef>
                <a:spcPts val="0"/>
              </a:spcBef>
              <a:buNone/>
              <a:defRPr b="0" i="0" sz="900">
                <a:solidFill>
                  <a:schemeClr val="dk1"/>
                </a:solidFill>
                <a:latin typeface="Montserrat"/>
                <a:ea typeface="Montserrat"/>
                <a:cs typeface="Montserrat"/>
                <a:sym typeface="Montserrat"/>
              </a:defRPr>
            </a:lvl2pPr>
            <a:lvl3pPr indent="0" lvl="2" marL="0" marR="0" rtl="0" algn="r">
              <a:spcBef>
                <a:spcPts val="0"/>
              </a:spcBef>
              <a:buNone/>
              <a:defRPr b="0" i="0" sz="900">
                <a:solidFill>
                  <a:schemeClr val="dk1"/>
                </a:solidFill>
                <a:latin typeface="Montserrat"/>
                <a:ea typeface="Montserrat"/>
                <a:cs typeface="Montserrat"/>
                <a:sym typeface="Montserrat"/>
              </a:defRPr>
            </a:lvl3pPr>
            <a:lvl4pPr indent="0" lvl="3" marL="0" marR="0" rtl="0" algn="r">
              <a:spcBef>
                <a:spcPts val="0"/>
              </a:spcBef>
              <a:buNone/>
              <a:defRPr b="0" i="0" sz="900">
                <a:solidFill>
                  <a:schemeClr val="dk1"/>
                </a:solidFill>
                <a:latin typeface="Montserrat"/>
                <a:ea typeface="Montserrat"/>
                <a:cs typeface="Montserrat"/>
                <a:sym typeface="Montserrat"/>
              </a:defRPr>
            </a:lvl4pPr>
            <a:lvl5pPr indent="0" lvl="4" marL="0" marR="0" rtl="0" algn="r">
              <a:spcBef>
                <a:spcPts val="0"/>
              </a:spcBef>
              <a:buNone/>
              <a:defRPr b="0" i="0" sz="900">
                <a:solidFill>
                  <a:schemeClr val="dk1"/>
                </a:solidFill>
                <a:latin typeface="Montserrat"/>
                <a:ea typeface="Montserrat"/>
                <a:cs typeface="Montserrat"/>
                <a:sym typeface="Montserrat"/>
              </a:defRPr>
            </a:lvl5pPr>
            <a:lvl6pPr indent="0" lvl="5" marL="0" marR="0" rtl="0" algn="r">
              <a:spcBef>
                <a:spcPts val="0"/>
              </a:spcBef>
              <a:buNone/>
              <a:defRPr b="0" i="0" sz="900">
                <a:solidFill>
                  <a:schemeClr val="dk1"/>
                </a:solidFill>
                <a:latin typeface="Montserrat"/>
                <a:ea typeface="Montserrat"/>
                <a:cs typeface="Montserrat"/>
                <a:sym typeface="Montserrat"/>
              </a:defRPr>
            </a:lvl6pPr>
            <a:lvl7pPr indent="0" lvl="6" marL="0" marR="0" rtl="0" algn="r">
              <a:spcBef>
                <a:spcPts val="0"/>
              </a:spcBef>
              <a:buNone/>
              <a:defRPr b="0" i="0" sz="900">
                <a:solidFill>
                  <a:schemeClr val="dk1"/>
                </a:solidFill>
                <a:latin typeface="Montserrat"/>
                <a:ea typeface="Montserrat"/>
                <a:cs typeface="Montserrat"/>
                <a:sym typeface="Montserrat"/>
              </a:defRPr>
            </a:lvl7pPr>
            <a:lvl8pPr indent="0" lvl="7" marL="0" marR="0" rtl="0" algn="r">
              <a:spcBef>
                <a:spcPts val="0"/>
              </a:spcBef>
              <a:buNone/>
              <a:defRPr b="0" i="0" sz="900">
                <a:solidFill>
                  <a:schemeClr val="dk1"/>
                </a:solidFill>
                <a:latin typeface="Montserrat"/>
                <a:ea typeface="Montserrat"/>
                <a:cs typeface="Montserrat"/>
                <a:sym typeface="Montserrat"/>
              </a:defRPr>
            </a:lvl8pPr>
            <a:lvl9pPr indent="0" lvl="8" marL="0" marR="0" rtl="0" algn="r">
              <a:spcBef>
                <a:spcPts val="0"/>
              </a:spcBef>
              <a:buNone/>
              <a:defRPr b="0" i="0" sz="9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78">
          <p15:clr>
            <a:srgbClr val="F26B43"/>
          </p15:clr>
        </p15:guide>
      </p15:sldGuideLst>
    </p:ext>
  </p:extLst>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569" name="Shape 1569"/>
        <p:cNvGrpSpPr/>
        <p:nvPr/>
      </p:nvGrpSpPr>
      <p:grpSpPr>
        <a:xfrm>
          <a:off x="0" y="0"/>
          <a:ext cx="0" cy="0"/>
          <a:chOff x="0" y="0"/>
          <a:chExt cx="0" cy="0"/>
        </a:xfrm>
      </p:grpSpPr>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Photo">
  <p:cSld name="Title and Content w/Photo">
    <p:spTree>
      <p:nvGrpSpPr>
        <p:cNvPr id="1570" name="Shape 1570"/>
        <p:cNvGrpSpPr/>
        <p:nvPr/>
      </p:nvGrpSpPr>
      <p:grpSpPr>
        <a:xfrm>
          <a:off x="0" y="0"/>
          <a:ext cx="0" cy="0"/>
          <a:chOff x="0" y="0"/>
          <a:chExt cx="0" cy="0"/>
        </a:xfrm>
      </p:grpSpPr>
      <p:sp>
        <p:nvSpPr>
          <p:cNvPr id="1571" name="Google Shape;1571;p30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72" name="Google Shape;1572;p3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73" name="Google Shape;1573;p30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574" name="Google Shape;1574;p304"/>
          <p:cNvSpPr txBox="1"/>
          <p:nvPr>
            <p:ph idx="1" type="body"/>
          </p:nvPr>
        </p:nvSpPr>
        <p:spPr>
          <a:xfrm>
            <a:off x="180974" y="1082278"/>
            <a:ext cx="5486400" cy="3530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575" name="Google Shape;1575;p304"/>
          <p:cNvSpPr/>
          <p:nvPr>
            <p:ph idx="2" type="pic"/>
          </p:nvPr>
        </p:nvSpPr>
        <p:spPr>
          <a:xfrm>
            <a:off x="5899189" y="1082278"/>
            <a:ext cx="3086100" cy="3086100"/>
          </a:xfrm>
          <a:prstGeom prst="rect">
            <a:avLst/>
          </a:prstGeom>
          <a:noFill/>
          <a:ln>
            <a:noFill/>
          </a:ln>
        </p:spPr>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576" name="Shape 1576"/>
        <p:cNvGrpSpPr/>
        <p:nvPr/>
      </p:nvGrpSpPr>
      <p:grpSpPr>
        <a:xfrm>
          <a:off x="0" y="0"/>
          <a:ext cx="0" cy="0"/>
          <a:chOff x="0" y="0"/>
          <a:chExt cx="0" cy="0"/>
        </a:xfrm>
      </p:grpSpPr>
      <p:sp>
        <p:nvSpPr>
          <p:cNvPr id="1577" name="Google Shape;1577;p305"/>
          <p:cNvSpPr txBox="1"/>
          <p:nvPr>
            <p:ph type="title"/>
          </p:nvPr>
        </p:nvSpPr>
        <p:spPr>
          <a:xfrm>
            <a:off x="1306286" y="163285"/>
            <a:ext cx="6421200" cy="12846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578" name="Google Shape;1578;p305"/>
          <p:cNvSpPr txBox="1"/>
          <p:nvPr>
            <p:ph idx="1" type="body"/>
          </p:nvPr>
        </p:nvSpPr>
        <p:spPr>
          <a:xfrm>
            <a:off x="508000" y="1620442"/>
            <a:ext cx="7219500" cy="29106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800"/>
              </a:spcBef>
              <a:spcAft>
                <a:spcPts val="0"/>
              </a:spcAft>
              <a:buClr>
                <a:srgbClr val="262626"/>
              </a:buClr>
              <a:buSzPts val="1100"/>
              <a:buFont typeface="Noto Sans Symbols"/>
              <a:buChar char="▶"/>
              <a:defRPr b="0" i="0" sz="1400" u="none" cap="none" strike="noStrike">
                <a:solidFill>
                  <a:srgbClr val="262626"/>
                </a:solidFill>
                <a:latin typeface="Arial"/>
                <a:ea typeface="Arial"/>
                <a:cs typeface="Arial"/>
                <a:sym typeface="Arial"/>
              </a:defRPr>
            </a:lvl1pPr>
            <a:lvl2pPr indent="-292100" lvl="1" marL="914400" marR="0" rtl="0" algn="l">
              <a:lnSpc>
                <a:spcPct val="100000"/>
              </a:lnSpc>
              <a:spcBef>
                <a:spcPts val="800"/>
              </a:spcBef>
              <a:spcAft>
                <a:spcPts val="0"/>
              </a:spcAft>
              <a:buClr>
                <a:srgbClr val="262626"/>
              </a:buClr>
              <a:buSzPts val="1000"/>
              <a:buFont typeface="Noto Sans Symbols"/>
              <a:buChar char="▶"/>
              <a:defRPr b="0" i="0" sz="1200" u="none" cap="none" strike="noStrike">
                <a:solidFill>
                  <a:srgbClr val="262626"/>
                </a:solidFill>
                <a:latin typeface="Arial"/>
                <a:ea typeface="Arial"/>
                <a:cs typeface="Arial"/>
                <a:sym typeface="Arial"/>
              </a:defRPr>
            </a:lvl2pPr>
            <a:lvl3pPr indent="-279400" lvl="2" marL="1371600" marR="0" rtl="0" algn="l">
              <a:lnSpc>
                <a:spcPct val="100000"/>
              </a:lnSpc>
              <a:spcBef>
                <a:spcPts val="800"/>
              </a:spcBef>
              <a:spcAft>
                <a:spcPts val="0"/>
              </a:spcAft>
              <a:buClr>
                <a:srgbClr val="262626"/>
              </a:buClr>
              <a:buSzPts val="800"/>
              <a:buFont typeface="Noto Sans Symbols"/>
              <a:buChar char="▶"/>
              <a:defRPr b="0" i="0" sz="1100" u="none" cap="none" strike="noStrike">
                <a:solidFill>
                  <a:srgbClr val="262626"/>
                </a:solidFill>
                <a:latin typeface="Arial"/>
                <a:ea typeface="Arial"/>
                <a:cs typeface="Arial"/>
                <a:sym typeface="Arial"/>
              </a:defRPr>
            </a:lvl3pPr>
            <a:lvl4pPr indent="-273050" lvl="3" marL="18288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4pPr>
            <a:lvl5pPr indent="-273050" lvl="4" marL="22860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579" name="Shape 1579"/>
        <p:cNvGrpSpPr/>
        <p:nvPr/>
      </p:nvGrpSpPr>
      <p:grpSpPr>
        <a:xfrm>
          <a:off x="0" y="0"/>
          <a:ext cx="0" cy="0"/>
          <a:chOff x="0" y="0"/>
          <a:chExt cx="0" cy="0"/>
        </a:xfrm>
      </p:grpSpPr>
      <p:sp>
        <p:nvSpPr>
          <p:cNvPr id="1580" name="Google Shape;1580;p306"/>
          <p:cNvSpPr txBox="1"/>
          <p:nvPr>
            <p:ph type="title"/>
          </p:nvPr>
        </p:nvSpPr>
        <p:spPr>
          <a:xfrm>
            <a:off x="1306285" y="163285"/>
            <a:ext cx="5043600" cy="9813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pic>
        <p:nvPicPr>
          <p:cNvPr id="1581" name="Google Shape;1581;p306"/>
          <p:cNvPicPr preferRelativeResize="0"/>
          <p:nvPr/>
        </p:nvPicPr>
        <p:blipFill>
          <a:blip r:embed="rId2">
            <a:alphaModFix amt="17000"/>
          </a:blip>
          <a:stretch>
            <a:fillRect/>
          </a:stretch>
        </p:blipFill>
        <p:spPr>
          <a:xfrm>
            <a:off x="-1143000" y="0"/>
            <a:ext cx="10286975" cy="5143500"/>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1582" name="Shape 1582"/>
        <p:cNvGrpSpPr/>
        <p:nvPr/>
      </p:nvGrpSpPr>
      <p:grpSpPr>
        <a:xfrm>
          <a:off x="0" y="0"/>
          <a:ext cx="0" cy="0"/>
          <a:chOff x="0" y="0"/>
          <a:chExt cx="0" cy="0"/>
        </a:xfrm>
      </p:grpSpPr>
      <p:pic>
        <p:nvPicPr>
          <p:cNvPr id="1583" name="Google Shape;1583;p307"/>
          <p:cNvPicPr preferRelativeResize="0"/>
          <p:nvPr/>
        </p:nvPicPr>
        <p:blipFill rotWithShape="1">
          <a:blip r:embed="rId2">
            <a:alphaModFix amt="23000"/>
          </a:blip>
          <a:srcRect b="0" l="0" r="16749" t="0"/>
          <a:stretch/>
        </p:blipFill>
        <p:spPr>
          <a:xfrm>
            <a:off x="1531752" y="0"/>
            <a:ext cx="7612248" cy="5143500"/>
          </a:xfrm>
          <a:prstGeom prst="rect">
            <a:avLst/>
          </a:prstGeom>
          <a:noFill/>
          <a:ln>
            <a:noFill/>
          </a:ln>
        </p:spPr>
      </p:pic>
      <p:sp>
        <p:nvSpPr>
          <p:cNvPr id="1584" name="Google Shape;1584;p307"/>
          <p:cNvSpPr/>
          <p:nvPr/>
        </p:nvSpPr>
        <p:spPr>
          <a:xfrm>
            <a:off x="1531751" y="0"/>
            <a:ext cx="5283300" cy="5143500"/>
          </a:xfrm>
          <a:prstGeom prst="rect">
            <a:avLst/>
          </a:prstGeom>
          <a:gradFill>
            <a:gsLst>
              <a:gs pos="0">
                <a:schemeClr val="lt1"/>
              </a:gs>
              <a:gs pos="50000">
                <a:schemeClr val="lt1"/>
              </a:gs>
              <a:gs pos="86000">
                <a:srgbClr val="FFFFFF"/>
              </a:gs>
              <a:gs pos="100000">
                <a:srgbClr val="FFFFFF">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585" name="Google Shape;1585;p307"/>
          <p:cNvSpPr txBox="1"/>
          <p:nvPr>
            <p:ph type="title"/>
          </p:nvPr>
        </p:nvSpPr>
        <p:spPr>
          <a:xfrm>
            <a:off x="1282850" y="290456"/>
            <a:ext cx="6444600" cy="115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586" name="Google Shape;1586;p307"/>
          <p:cNvSpPr/>
          <p:nvPr/>
        </p:nvSpPr>
        <p:spPr>
          <a:xfrm>
            <a:off x="1300856" y="0"/>
            <a:ext cx="4335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4"/>
          <p:cNvPicPr preferRelativeResize="0"/>
          <p:nvPr/>
        </p:nvPicPr>
        <p:blipFill>
          <a:blip r:embed="rId2">
            <a:alphaModFix/>
          </a:blip>
          <a:stretch>
            <a:fillRect/>
          </a:stretch>
        </p:blipFill>
        <p:spPr>
          <a:xfrm>
            <a:off x="0" y="0"/>
            <a:ext cx="1797827" cy="1070974"/>
          </a:xfrm>
          <a:prstGeom prst="rect">
            <a:avLst/>
          </a:prstGeom>
          <a:noFill/>
          <a:ln>
            <a:noFill/>
          </a:ln>
        </p:spPr>
      </p:pic>
      <p:pic>
        <p:nvPicPr>
          <p:cNvPr id="24" name="Google Shape;24;p4"/>
          <p:cNvPicPr preferRelativeResize="0"/>
          <p:nvPr/>
        </p:nvPicPr>
        <p:blipFill>
          <a:blip r:embed="rId3">
            <a:alphaModFix/>
          </a:blip>
          <a:stretch>
            <a:fillRect/>
          </a:stretch>
        </p:blipFill>
        <p:spPr>
          <a:xfrm>
            <a:off x="5805350" y="4393600"/>
            <a:ext cx="3338650" cy="7499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61" name="Shape 161"/>
        <p:cNvGrpSpPr/>
        <p:nvPr/>
      </p:nvGrpSpPr>
      <p:grpSpPr>
        <a:xfrm>
          <a:off x="0" y="0"/>
          <a:ext cx="0" cy="0"/>
          <a:chOff x="0" y="0"/>
          <a:chExt cx="0" cy="0"/>
        </a:xfrm>
      </p:grpSpPr>
      <p:sp>
        <p:nvSpPr>
          <p:cNvPr id="162" name="Google Shape;162;p31"/>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3" name="Google Shape;163;p31"/>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5" name="Google Shape;165;p3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66" name="Google Shape;166;p31"/>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
    <p:bg>
      <p:bgPr>
        <a:solidFill>
          <a:srgbClr val="2F3F4E"/>
        </a:solidFill>
      </p:bgPr>
    </p:bg>
    <p:spTree>
      <p:nvGrpSpPr>
        <p:cNvPr id="1587" name="Shape 1587"/>
        <p:cNvGrpSpPr/>
        <p:nvPr/>
      </p:nvGrpSpPr>
      <p:grpSpPr>
        <a:xfrm>
          <a:off x="0" y="0"/>
          <a:ext cx="0" cy="0"/>
          <a:chOff x="0" y="0"/>
          <a:chExt cx="0" cy="0"/>
        </a:xfrm>
      </p:grpSpPr>
      <p:sp>
        <p:nvSpPr>
          <p:cNvPr id="1588" name="Google Shape;1588;p3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89" name="Google Shape;1589;p308"/>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590" name="Google Shape;1590;p308"/>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591" name="Google Shape;1591;p308"/>
          <p:cNvSpPr txBox="1"/>
          <p:nvPr>
            <p:ph type="ctrTitle"/>
          </p:nvPr>
        </p:nvSpPr>
        <p:spPr>
          <a:xfrm>
            <a:off x="927600" y="2818600"/>
            <a:ext cx="7324200" cy="6522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592" name="Google Shape;1592;p308"/>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1597" name="Shape 1597"/>
        <p:cNvGrpSpPr/>
        <p:nvPr/>
      </p:nvGrpSpPr>
      <p:grpSpPr>
        <a:xfrm>
          <a:off x="0" y="0"/>
          <a:ext cx="0" cy="0"/>
          <a:chOff x="0" y="0"/>
          <a:chExt cx="0" cy="0"/>
        </a:xfrm>
      </p:grpSpPr>
      <p:sp>
        <p:nvSpPr>
          <p:cNvPr id="1598" name="Google Shape;1598;p310"/>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599" name="Google Shape;1599;p310"/>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600" name="Google Shape;1600;p310"/>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601" name="Google Shape;1601;p310"/>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602" name="Google Shape;1602;p310"/>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603" name="Shape 1603"/>
        <p:cNvGrpSpPr/>
        <p:nvPr/>
      </p:nvGrpSpPr>
      <p:grpSpPr>
        <a:xfrm>
          <a:off x="0" y="0"/>
          <a:ext cx="0" cy="0"/>
          <a:chOff x="0" y="0"/>
          <a:chExt cx="0" cy="0"/>
        </a:xfrm>
      </p:grpSpPr>
      <p:sp>
        <p:nvSpPr>
          <p:cNvPr id="1604" name="Google Shape;1604;p311"/>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05" name="Google Shape;1605;p311"/>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06" name="Google Shape;1606;p311"/>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607" name="Google Shape;1607;p31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608" name="Google Shape;1608;p311"/>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1609" name="Shape 1609"/>
        <p:cNvGrpSpPr/>
        <p:nvPr/>
      </p:nvGrpSpPr>
      <p:grpSpPr>
        <a:xfrm>
          <a:off x="0" y="0"/>
          <a:ext cx="0" cy="0"/>
          <a:chOff x="0" y="0"/>
          <a:chExt cx="0" cy="0"/>
        </a:xfrm>
      </p:grpSpPr>
      <p:sp>
        <p:nvSpPr>
          <p:cNvPr id="1610" name="Google Shape;1610;p312"/>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11" name="Google Shape;1611;p312"/>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12" name="Google Shape;1612;p312"/>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613" name="Google Shape;1613;p31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614" name="Google Shape;1614;p312"/>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1615" name="Shape 1615"/>
        <p:cNvGrpSpPr/>
        <p:nvPr/>
      </p:nvGrpSpPr>
      <p:grpSpPr>
        <a:xfrm>
          <a:off x="0" y="0"/>
          <a:ext cx="0" cy="0"/>
          <a:chOff x="0" y="0"/>
          <a:chExt cx="0" cy="0"/>
        </a:xfrm>
      </p:grpSpPr>
      <p:pic>
        <p:nvPicPr>
          <p:cNvPr id="1616" name="Google Shape;1616;p313"/>
          <p:cNvPicPr preferRelativeResize="0"/>
          <p:nvPr/>
        </p:nvPicPr>
        <p:blipFill>
          <a:blip r:embed="rId2">
            <a:alphaModFix/>
          </a:blip>
          <a:stretch>
            <a:fillRect/>
          </a:stretch>
        </p:blipFill>
        <p:spPr>
          <a:xfrm>
            <a:off x="0" y="0"/>
            <a:ext cx="1653601" cy="985049"/>
          </a:xfrm>
          <a:prstGeom prst="rect">
            <a:avLst/>
          </a:prstGeom>
          <a:noFill/>
          <a:ln>
            <a:noFill/>
          </a:ln>
        </p:spPr>
      </p:pic>
      <p:sp>
        <p:nvSpPr>
          <p:cNvPr id="1617" name="Google Shape;1617;p313"/>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618" name="Google Shape;1618;p313"/>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1619" name="Google Shape;1619;p313"/>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20" name="Google Shape;1620;p313"/>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1621" name="Shape 1621"/>
        <p:cNvGrpSpPr/>
        <p:nvPr/>
      </p:nvGrpSpPr>
      <p:grpSpPr>
        <a:xfrm>
          <a:off x="0" y="0"/>
          <a:ext cx="0" cy="0"/>
          <a:chOff x="0" y="0"/>
          <a:chExt cx="0" cy="0"/>
        </a:xfrm>
      </p:grpSpPr>
      <p:pic>
        <p:nvPicPr>
          <p:cNvPr id="1622" name="Google Shape;1622;p314"/>
          <p:cNvPicPr preferRelativeResize="0"/>
          <p:nvPr/>
        </p:nvPicPr>
        <p:blipFill>
          <a:blip r:embed="rId2">
            <a:alphaModFix/>
          </a:blip>
          <a:stretch>
            <a:fillRect/>
          </a:stretch>
        </p:blipFill>
        <p:spPr>
          <a:xfrm>
            <a:off x="0" y="0"/>
            <a:ext cx="1653601" cy="985049"/>
          </a:xfrm>
          <a:prstGeom prst="rect">
            <a:avLst/>
          </a:prstGeom>
          <a:noFill/>
          <a:ln>
            <a:noFill/>
          </a:ln>
        </p:spPr>
      </p:pic>
      <p:sp>
        <p:nvSpPr>
          <p:cNvPr id="1623" name="Google Shape;1623;p314"/>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624" name="Google Shape;1624;p314"/>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1625" name="Google Shape;1625;p314"/>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26" name="Google Shape;1626;p314"/>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627" name="Shape 1627"/>
        <p:cNvGrpSpPr/>
        <p:nvPr/>
      </p:nvGrpSpPr>
      <p:grpSpPr>
        <a:xfrm>
          <a:off x="0" y="0"/>
          <a:ext cx="0" cy="0"/>
          <a:chOff x="0" y="0"/>
          <a:chExt cx="0" cy="0"/>
        </a:xfrm>
      </p:grpSpPr>
      <p:sp>
        <p:nvSpPr>
          <p:cNvPr id="1628" name="Google Shape;1628;p315"/>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pic>
        <p:nvPicPr>
          <p:cNvPr id="1629" name="Google Shape;1629;p315"/>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1630" name="Google Shape;1630;p315"/>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631" name="Shape 1631"/>
        <p:cNvGrpSpPr/>
        <p:nvPr/>
      </p:nvGrpSpPr>
      <p:grpSpPr>
        <a:xfrm>
          <a:off x="0" y="0"/>
          <a:ext cx="0" cy="0"/>
          <a:chOff x="0" y="0"/>
          <a:chExt cx="0" cy="0"/>
        </a:xfrm>
      </p:grpSpPr>
      <p:sp>
        <p:nvSpPr>
          <p:cNvPr id="1632" name="Google Shape;1632;p316"/>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33" name="Google Shape;1633;p316"/>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634" name="Google Shape;1634;p316"/>
          <p:cNvPicPr preferRelativeResize="0"/>
          <p:nvPr/>
        </p:nvPicPr>
        <p:blipFill>
          <a:blip r:embed="rId2">
            <a:alphaModFix/>
          </a:blip>
          <a:stretch>
            <a:fillRect/>
          </a:stretch>
        </p:blipFill>
        <p:spPr>
          <a:xfrm>
            <a:off x="0" y="0"/>
            <a:ext cx="1653601" cy="985049"/>
          </a:xfrm>
          <a:prstGeom prst="rect">
            <a:avLst/>
          </a:prstGeom>
          <a:noFill/>
          <a:ln>
            <a:noFill/>
          </a:ln>
        </p:spPr>
      </p:pic>
      <p:pic>
        <p:nvPicPr>
          <p:cNvPr id="1635" name="Google Shape;1635;p316"/>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1636" name="Shape 1636"/>
        <p:cNvGrpSpPr/>
        <p:nvPr/>
      </p:nvGrpSpPr>
      <p:grpSpPr>
        <a:xfrm>
          <a:off x="0" y="0"/>
          <a:ext cx="0" cy="0"/>
          <a:chOff x="0" y="0"/>
          <a:chExt cx="0" cy="0"/>
        </a:xfrm>
      </p:grpSpPr>
      <p:sp>
        <p:nvSpPr>
          <p:cNvPr id="1637" name="Google Shape;1637;p317"/>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17"/>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1639" name="Shape 1639"/>
        <p:cNvGrpSpPr/>
        <p:nvPr/>
      </p:nvGrpSpPr>
      <p:grpSpPr>
        <a:xfrm>
          <a:off x="0" y="0"/>
          <a:ext cx="0" cy="0"/>
          <a:chOff x="0" y="0"/>
          <a:chExt cx="0" cy="0"/>
        </a:xfrm>
      </p:grpSpPr>
      <p:sp>
        <p:nvSpPr>
          <p:cNvPr id="1640" name="Google Shape;1640;p31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1" name="Google Shape;1641;p318"/>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42" name="Google Shape;1642;p318"/>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pic>
        <p:nvPicPr>
          <p:cNvPr id="1643" name="Google Shape;1643;p318"/>
          <p:cNvPicPr preferRelativeResize="0"/>
          <p:nvPr/>
        </p:nvPicPr>
        <p:blipFill>
          <a:blip r:embed="rId2">
            <a:alphaModFix/>
          </a:blip>
          <a:stretch>
            <a:fillRect/>
          </a:stretch>
        </p:blipFill>
        <p:spPr>
          <a:xfrm>
            <a:off x="259738" y="4720475"/>
            <a:ext cx="935753" cy="24785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or graph 1 1 1">
  <p:cSld name="Chart or graph 1 1 1">
    <p:bg>
      <p:bgPr>
        <a:solidFill>
          <a:srgbClr val="2D3F50"/>
        </a:solidFill>
      </p:bgPr>
    </p:bg>
    <p:spTree>
      <p:nvGrpSpPr>
        <p:cNvPr id="167" name="Shape 167"/>
        <p:cNvGrpSpPr/>
        <p:nvPr/>
      </p:nvGrpSpPr>
      <p:grpSpPr>
        <a:xfrm>
          <a:off x="0" y="0"/>
          <a:ext cx="0" cy="0"/>
          <a:chOff x="0" y="0"/>
          <a:chExt cx="0" cy="0"/>
        </a:xfrm>
      </p:grpSpPr>
      <p:pic>
        <p:nvPicPr>
          <p:cNvPr id="168" name="Google Shape;168;p32"/>
          <p:cNvPicPr preferRelativeResize="0"/>
          <p:nvPr/>
        </p:nvPicPr>
        <p:blipFill rotWithShape="1">
          <a:blip r:embed="rId2">
            <a:alphaModFix/>
          </a:blip>
          <a:srcRect b="0" l="0" r="0" t="0"/>
          <a:stretch/>
        </p:blipFill>
        <p:spPr>
          <a:xfrm>
            <a:off x="168900" y="4860650"/>
            <a:ext cx="1437111" cy="176125"/>
          </a:xfrm>
          <a:prstGeom prst="rect">
            <a:avLst/>
          </a:prstGeom>
          <a:noFill/>
          <a:ln>
            <a:noFill/>
          </a:ln>
        </p:spPr>
      </p:pic>
      <p:sp>
        <p:nvSpPr>
          <p:cNvPr id="169" name="Google Shape;169;p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1644" name="Shape 1644"/>
        <p:cNvGrpSpPr/>
        <p:nvPr/>
      </p:nvGrpSpPr>
      <p:grpSpPr>
        <a:xfrm>
          <a:off x="0" y="0"/>
          <a:ext cx="0" cy="0"/>
          <a:chOff x="0" y="0"/>
          <a:chExt cx="0" cy="0"/>
        </a:xfrm>
      </p:grpSpPr>
      <p:sp>
        <p:nvSpPr>
          <p:cNvPr id="1645" name="Google Shape;1645;p31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46" name="Google Shape;1646;p319"/>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47" name="Google Shape;1647;p319"/>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48" name="Google Shape;1648;p319"/>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pic>
        <p:nvPicPr>
          <p:cNvPr id="1649" name="Google Shape;1649;p319"/>
          <p:cNvPicPr preferRelativeResize="0"/>
          <p:nvPr/>
        </p:nvPicPr>
        <p:blipFill>
          <a:blip r:embed="rId2">
            <a:alphaModFix/>
          </a:blip>
          <a:stretch>
            <a:fillRect/>
          </a:stretch>
        </p:blipFill>
        <p:spPr>
          <a:xfrm>
            <a:off x="259738" y="4720475"/>
            <a:ext cx="935753" cy="247851"/>
          </a:xfrm>
          <a:prstGeom prst="rect">
            <a:avLst/>
          </a:prstGeom>
          <a:noFill/>
          <a:ln>
            <a:noFill/>
          </a:ln>
        </p:spPr>
      </p:pic>
    </p:spTree>
  </p:cSld>
  <p:clrMapOvr>
    <a:masterClrMapping/>
  </p:clrMapOvr>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0" name="Shape 1650"/>
        <p:cNvGrpSpPr/>
        <p:nvPr/>
      </p:nvGrpSpPr>
      <p:grpSpPr>
        <a:xfrm>
          <a:off x="0" y="0"/>
          <a:ext cx="0" cy="0"/>
          <a:chOff x="0" y="0"/>
          <a:chExt cx="0" cy="0"/>
        </a:xfrm>
      </p:grpSpPr>
      <p:sp>
        <p:nvSpPr>
          <p:cNvPr id="1651" name="Google Shape;1651;p32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aphicFrame>
        <p:nvGraphicFramePr>
          <p:cNvPr id="1652" name="Google Shape;1652;p320"/>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pic>
        <p:nvPicPr>
          <p:cNvPr id="1653" name="Google Shape;1653;p320"/>
          <p:cNvPicPr preferRelativeResize="0"/>
          <p:nvPr/>
        </p:nvPicPr>
        <p:blipFill>
          <a:blip r:embed="rId2">
            <a:alphaModFix/>
          </a:blip>
          <a:stretch>
            <a:fillRect/>
          </a:stretch>
        </p:blipFill>
        <p:spPr>
          <a:xfrm>
            <a:off x="259738" y="4720475"/>
            <a:ext cx="935753" cy="247851"/>
          </a:xfrm>
          <a:prstGeom prst="rect">
            <a:avLst/>
          </a:prstGeom>
          <a:noFill/>
          <a:ln>
            <a:noFill/>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654" name="Shape 1654"/>
        <p:cNvGrpSpPr/>
        <p:nvPr/>
      </p:nvGrpSpPr>
      <p:grpSpPr>
        <a:xfrm>
          <a:off x="0" y="0"/>
          <a:ext cx="0" cy="0"/>
          <a:chOff x="0" y="0"/>
          <a:chExt cx="0" cy="0"/>
        </a:xfrm>
      </p:grpSpPr>
      <p:pic>
        <p:nvPicPr>
          <p:cNvPr id="1655" name="Google Shape;1655;p32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656" name="Google Shape;1656;p32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657" name="Shape 1657"/>
        <p:cNvGrpSpPr/>
        <p:nvPr/>
      </p:nvGrpSpPr>
      <p:grpSpPr>
        <a:xfrm>
          <a:off x="0" y="0"/>
          <a:ext cx="0" cy="0"/>
          <a:chOff x="0" y="0"/>
          <a:chExt cx="0" cy="0"/>
        </a:xfrm>
      </p:grpSpPr>
      <p:pic>
        <p:nvPicPr>
          <p:cNvPr id="1658" name="Google Shape;1658;p322"/>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1659" name="Google Shape;1659;p32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1660" name="Shape 1660"/>
        <p:cNvGrpSpPr/>
        <p:nvPr/>
      </p:nvGrpSpPr>
      <p:grpSpPr>
        <a:xfrm>
          <a:off x="0" y="0"/>
          <a:ext cx="0" cy="0"/>
          <a:chOff x="0" y="0"/>
          <a:chExt cx="0" cy="0"/>
        </a:xfrm>
      </p:grpSpPr>
      <p:pic>
        <p:nvPicPr>
          <p:cNvPr id="1661" name="Google Shape;1661;p323"/>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1662" name="Google Shape;1662;p32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1663" name="Shape 1663"/>
        <p:cNvGrpSpPr/>
        <p:nvPr/>
      </p:nvGrpSpPr>
      <p:grpSpPr>
        <a:xfrm>
          <a:off x="0" y="0"/>
          <a:ext cx="0" cy="0"/>
          <a:chOff x="0" y="0"/>
          <a:chExt cx="0" cy="0"/>
        </a:xfrm>
      </p:grpSpPr>
      <p:sp>
        <p:nvSpPr>
          <p:cNvPr id="1664" name="Google Shape;1664;p324"/>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5" name="Google Shape;1665;p324"/>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1666" name="Google Shape;1666;p324"/>
          <p:cNvPicPr preferRelativeResize="0"/>
          <p:nvPr/>
        </p:nvPicPr>
        <p:blipFill>
          <a:blip r:embed="rId2">
            <a:alphaModFix/>
          </a:blip>
          <a:stretch>
            <a:fillRect/>
          </a:stretch>
        </p:blipFill>
        <p:spPr>
          <a:xfrm>
            <a:off x="217550" y="4720625"/>
            <a:ext cx="935925" cy="247850"/>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67" name="Shape 1667"/>
        <p:cNvGrpSpPr/>
        <p:nvPr/>
      </p:nvGrpSpPr>
      <p:grpSpPr>
        <a:xfrm>
          <a:off x="0" y="0"/>
          <a:ext cx="0" cy="0"/>
          <a:chOff x="0" y="0"/>
          <a:chExt cx="0" cy="0"/>
        </a:xfrm>
      </p:grpSpPr>
      <p:sp>
        <p:nvSpPr>
          <p:cNvPr id="1668" name="Google Shape;1668;p325"/>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1669" name="Google Shape;1669;p325"/>
          <p:cNvPicPr preferRelativeResize="0"/>
          <p:nvPr/>
        </p:nvPicPr>
        <p:blipFill>
          <a:blip r:embed="rId2">
            <a:alphaModFix/>
          </a:blip>
          <a:stretch>
            <a:fillRect/>
          </a:stretch>
        </p:blipFill>
        <p:spPr>
          <a:xfrm>
            <a:off x="7925525" y="423024"/>
            <a:ext cx="798649" cy="806150"/>
          </a:xfrm>
          <a:prstGeom prst="rect">
            <a:avLst/>
          </a:prstGeom>
          <a:noFill/>
          <a:ln>
            <a:noFill/>
          </a:ln>
        </p:spPr>
      </p:pic>
      <p:pic>
        <p:nvPicPr>
          <p:cNvPr id="1670" name="Google Shape;1670;p325"/>
          <p:cNvPicPr preferRelativeResize="0"/>
          <p:nvPr/>
        </p:nvPicPr>
        <p:blipFill>
          <a:blip r:embed="rId3">
            <a:alphaModFix/>
          </a:blip>
          <a:stretch>
            <a:fillRect/>
          </a:stretch>
        </p:blipFill>
        <p:spPr>
          <a:xfrm>
            <a:off x="259738" y="4720475"/>
            <a:ext cx="935753" cy="247851"/>
          </a:xfrm>
          <a:prstGeom prst="rect">
            <a:avLst/>
          </a:prstGeom>
          <a:noFill/>
          <a:ln>
            <a:noFill/>
          </a:ln>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1671" name="Shape 1671"/>
        <p:cNvGrpSpPr/>
        <p:nvPr/>
      </p:nvGrpSpPr>
      <p:grpSpPr>
        <a:xfrm>
          <a:off x="0" y="0"/>
          <a:ext cx="0" cy="0"/>
          <a:chOff x="0" y="0"/>
          <a:chExt cx="0" cy="0"/>
        </a:xfrm>
      </p:grpSpPr>
      <p:sp>
        <p:nvSpPr>
          <p:cNvPr id="1672" name="Google Shape;1672;p326"/>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1673" name="Google Shape;1673;p326"/>
          <p:cNvPicPr preferRelativeResize="0"/>
          <p:nvPr/>
        </p:nvPicPr>
        <p:blipFill>
          <a:blip r:embed="rId2">
            <a:alphaModFix/>
          </a:blip>
          <a:stretch>
            <a:fillRect/>
          </a:stretch>
        </p:blipFill>
        <p:spPr>
          <a:xfrm>
            <a:off x="229575" y="4720475"/>
            <a:ext cx="935925" cy="247850"/>
          </a:xfrm>
          <a:prstGeom prst="rect">
            <a:avLst/>
          </a:prstGeom>
          <a:noFill/>
          <a:ln>
            <a:noFill/>
          </a:ln>
        </p:spPr>
      </p:pic>
      <p:pic>
        <p:nvPicPr>
          <p:cNvPr id="1674" name="Google Shape;1674;p326"/>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1675" name="Shape 1675"/>
        <p:cNvGrpSpPr/>
        <p:nvPr/>
      </p:nvGrpSpPr>
      <p:grpSpPr>
        <a:xfrm>
          <a:off x="0" y="0"/>
          <a:ext cx="0" cy="0"/>
          <a:chOff x="0" y="0"/>
          <a:chExt cx="0" cy="0"/>
        </a:xfrm>
      </p:grpSpPr>
      <p:pic>
        <p:nvPicPr>
          <p:cNvPr id="1676" name="Google Shape;1676;p327"/>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1677" name="Google Shape;1677;p327"/>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1678" name="Google Shape;1678;p327"/>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1679" name="Google Shape;1679;p327"/>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80" name="Google Shape;1680;p327"/>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81" name="Shape 1681"/>
        <p:cNvGrpSpPr/>
        <p:nvPr/>
      </p:nvGrpSpPr>
      <p:grpSpPr>
        <a:xfrm>
          <a:off x="0" y="0"/>
          <a:ext cx="0" cy="0"/>
          <a:chOff x="0" y="0"/>
          <a:chExt cx="0" cy="0"/>
        </a:xfrm>
      </p:grpSpPr>
      <p:sp>
        <p:nvSpPr>
          <p:cNvPr id="1682" name="Google Shape;1682;p328"/>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3" name="Google Shape;1683;p328"/>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84" name="Google Shape;1684;p328"/>
          <p:cNvPicPr preferRelativeResize="0"/>
          <p:nvPr/>
        </p:nvPicPr>
        <p:blipFill>
          <a:blip r:embed="rId2">
            <a:alphaModFix/>
          </a:blip>
          <a:stretch>
            <a:fillRect/>
          </a:stretch>
        </p:blipFill>
        <p:spPr>
          <a:xfrm>
            <a:off x="283763" y="4703625"/>
            <a:ext cx="935753" cy="24785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bg>
      <p:bgPr>
        <a:solidFill>
          <a:srgbClr val="47AB6C"/>
        </a:solidFill>
      </p:bgPr>
    </p:bg>
    <p:spTree>
      <p:nvGrpSpPr>
        <p:cNvPr id="170" name="Shape 170"/>
        <p:cNvGrpSpPr/>
        <p:nvPr/>
      </p:nvGrpSpPr>
      <p:grpSpPr>
        <a:xfrm>
          <a:off x="0" y="0"/>
          <a:ext cx="0" cy="0"/>
          <a:chOff x="0" y="0"/>
          <a:chExt cx="0" cy="0"/>
        </a:xfrm>
      </p:grpSpPr>
      <p:sp>
        <p:nvSpPr>
          <p:cNvPr id="171" name="Google Shape;17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72" name="Google Shape;172;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pic>
        <p:nvPicPr>
          <p:cNvPr id="173" name="Google Shape;173;p33"/>
          <p:cNvPicPr preferRelativeResize="0"/>
          <p:nvPr/>
        </p:nvPicPr>
        <p:blipFill rotWithShape="1">
          <a:blip r:embed="rId2">
            <a:alphaModFix/>
          </a:blip>
          <a:srcRect b="0" l="0" r="0" t="0"/>
          <a:stretch/>
        </p:blipFill>
        <p:spPr>
          <a:xfrm>
            <a:off x="168900" y="4860650"/>
            <a:ext cx="1437111" cy="176125"/>
          </a:xfrm>
          <a:prstGeom prst="rect">
            <a:avLst/>
          </a:prstGeom>
          <a:noFill/>
          <a:ln>
            <a:noFill/>
          </a:ln>
        </p:spPr>
      </p:pic>
      <p:sp>
        <p:nvSpPr>
          <p:cNvPr id="174" name="Google Shape;174;p3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chemeClr val="lt1"/>
        </a:solidFill>
      </p:bgPr>
    </p:bg>
    <p:spTree>
      <p:nvGrpSpPr>
        <p:cNvPr id="1685" name="Shape 1685"/>
        <p:cNvGrpSpPr/>
        <p:nvPr/>
      </p:nvGrpSpPr>
      <p:grpSpPr>
        <a:xfrm>
          <a:off x="0" y="0"/>
          <a:ext cx="0" cy="0"/>
          <a:chOff x="0" y="0"/>
          <a:chExt cx="0" cy="0"/>
        </a:xfrm>
      </p:grpSpPr>
      <p:sp>
        <p:nvSpPr>
          <p:cNvPr id="1686" name="Google Shape;1686;p329"/>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7" name="Google Shape;1687;p329"/>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88" name="Google Shape;1688;p329"/>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1689" name="Google Shape;1689;p329"/>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p:cSld name="TITLE_AND_BODY_1_1_1">
    <p:bg>
      <p:bgPr>
        <a:solidFill>
          <a:schemeClr val="lt1"/>
        </a:solidFill>
      </p:bgPr>
    </p:bg>
    <p:spTree>
      <p:nvGrpSpPr>
        <p:cNvPr id="1690" name="Shape 1690"/>
        <p:cNvGrpSpPr/>
        <p:nvPr/>
      </p:nvGrpSpPr>
      <p:grpSpPr>
        <a:xfrm>
          <a:off x="0" y="0"/>
          <a:ext cx="0" cy="0"/>
          <a:chOff x="0" y="0"/>
          <a:chExt cx="0" cy="0"/>
        </a:xfrm>
      </p:grpSpPr>
      <p:pic>
        <p:nvPicPr>
          <p:cNvPr id="1691" name="Google Shape;1691;p330"/>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692" name="Google Shape;1692;p330"/>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3" name="Google Shape;1693;p330"/>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94" name="Google Shape;1694;p330"/>
          <p:cNvPicPr preferRelativeResize="0"/>
          <p:nvPr/>
        </p:nvPicPr>
        <p:blipFill>
          <a:blip r:embed="rId3">
            <a:alphaModFix/>
          </a:blip>
          <a:stretch>
            <a:fillRect/>
          </a:stretch>
        </p:blipFill>
        <p:spPr>
          <a:xfrm>
            <a:off x="0" y="4476750"/>
            <a:ext cx="2857500" cy="666750"/>
          </a:xfrm>
          <a:prstGeom prst="rect">
            <a:avLst/>
          </a:prstGeom>
          <a:noFill/>
          <a:ln>
            <a:noFill/>
          </a:ln>
        </p:spPr>
      </p:pic>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p:cSld name="TITLE_AND_BODY_1_1_1_1">
    <p:bg>
      <p:bgPr>
        <a:solidFill>
          <a:schemeClr val="lt1"/>
        </a:solidFill>
      </p:bgPr>
    </p:bg>
    <p:spTree>
      <p:nvGrpSpPr>
        <p:cNvPr id="1695" name="Shape 1695"/>
        <p:cNvGrpSpPr/>
        <p:nvPr/>
      </p:nvGrpSpPr>
      <p:grpSpPr>
        <a:xfrm>
          <a:off x="0" y="0"/>
          <a:ext cx="0" cy="0"/>
          <a:chOff x="0" y="0"/>
          <a:chExt cx="0" cy="0"/>
        </a:xfrm>
      </p:grpSpPr>
      <p:pic>
        <p:nvPicPr>
          <p:cNvPr id="1696" name="Google Shape;1696;p331"/>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697" name="Google Shape;1697;p331"/>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8" name="Google Shape;1698;p331"/>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699" name="Google Shape;1699;p331"/>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1 1 1">
  <p:cSld name="TITLE_AND_BODY_1_1_1_1_1">
    <p:bg>
      <p:bgPr>
        <a:solidFill>
          <a:schemeClr val="lt1"/>
        </a:solidFill>
      </p:bgPr>
    </p:bg>
    <p:spTree>
      <p:nvGrpSpPr>
        <p:cNvPr id="1700" name="Shape 1700"/>
        <p:cNvGrpSpPr/>
        <p:nvPr/>
      </p:nvGrpSpPr>
      <p:grpSpPr>
        <a:xfrm>
          <a:off x="0" y="0"/>
          <a:ext cx="0" cy="0"/>
          <a:chOff x="0" y="0"/>
          <a:chExt cx="0" cy="0"/>
        </a:xfrm>
      </p:grpSpPr>
      <p:pic>
        <p:nvPicPr>
          <p:cNvPr id="1701" name="Google Shape;1701;p332"/>
          <p:cNvPicPr preferRelativeResize="0"/>
          <p:nvPr/>
        </p:nvPicPr>
        <p:blipFill rotWithShape="1">
          <a:blip r:embed="rId2">
            <a:alphaModFix/>
          </a:blip>
          <a:srcRect b="0" l="0" r="0" t="0"/>
          <a:stretch/>
        </p:blipFill>
        <p:spPr>
          <a:xfrm>
            <a:off x="4572000" y="10"/>
            <a:ext cx="4572000" cy="1005840"/>
          </a:xfrm>
          <a:prstGeom prst="rect">
            <a:avLst/>
          </a:prstGeom>
          <a:noFill/>
          <a:ln>
            <a:noFill/>
          </a:ln>
        </p:spPr>
      </p:pic>
      <p:sp>
        <p:nvSpPr>
          <p:cNvPr id="1702" name="Google Shape;1702;p332"/>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3" name="Google Shape;1703;p332"/>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1704" name="Google Shape;1704;p332"/>
          <p:cNvPicPr preferRelativeResize="0"/>
          <p:nvPr/>
        </p:nvPicPr>
        <p:blipFill rotWithShape="1">
          <a:blip r:embed="rId3">
            <a:alphaModFix/>
          </a:blip>
          <a:srcRect b="0" l="0" r="0" t="0"/>
          <a:stretch/>
        </p:blipFill>
        <p:spPr>
          <a:xfrm>
            <a:off x="0" y="4476750"/>
            <a:ext cx="2857500" cy="666750"/>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
    <p:bg>
      <p:bgPr>
        <a:solidFill>
          <a:srgbClr val="1FA382"/>
        </a:solidFill>
      </p:bgPr>
    </p:bg>
    <p:spTree>
      <p:nvGrpSpPr>
        <p:cNvPr id="1705" name="Shape 1705"/>
        <p:cNvGrpSpPr/>
        <p:nvPr/>
      </p:nvGrpSpPr>
      <p:grpSpPr>
        <a:xfrm>
          <a:off x="0" y="0"/>
          <a:ext cx="0" cy="0"/>
          <a:chOff x="0" y="0"/>
          <a:chExt cx="0" cy="0"/>
        </a:xfrm>
      </p:grpSpPr>
      <p:sp>
        <p:nvSpPr>
          <p:cNvPr id="1706" name="Google Shape;1706;p333"/>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1707" name="Google Shape;1707;p333"/>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1708" name="Shape 1708"/>
        <p:cNvGrpSpPr/>
        <p:nvPr/>
      </p:nvGrpSpPr>
      <p:grpSpPr>
        <a:xfrm>
          <a:off x="0" y="0"/>
          <a:ext cx="0" cy="0"/>
          <a:chOff x="0" y="0"/>
          <a:chExt cx="0" cy="0"/>
        </a:xfrm>
      </p:grpSpPr>
      <p:pic>
        <p:nvPicPr>
          <p:cNvPr id="1709" name="Google Shape;1709;p334"/>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710" name="Google Shape;1710;p33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1711" name="Google Shape;1711;p334"/>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1712" name="Google Shape;1712;p334"/>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1713" name="Google Shape;1713;p334"/>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sz="1400">
              <a:latin typeface="Roboto"/>
              <a:ea typeface="Roboto"/>
              <a:cs typeface="Roboto"/>
              <a:sym typeface="Roboto"/>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714" name="Shape 1714"/>
        <p:cNvGrpSpPr/>
        <p:nvPr/>
      </p:nvGrpSpPr>
      <p:grpSpPr>
        <a:xfrm>
          <a:off x="0" y="0"/>
          <a:ext cx="0" cy="0"/>
          <a:chOff x="0" y="0"/>
          <a:chExt cx="0" cy="0"/>
        </a:xfrm>
      </p:grpSpPr>
      <p:sp>
        <p:nvSpPr>
          <p:cNvPr id="1715" name="Google Shape;1715;p335"/>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16" name="Google Shape;1716;p3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717" name="Google Shape;1717;p335"/>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718" name="Google Shape;1718;p335"/>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719" name="Shape 1719"/>
        <p:cNvGrpSpPr/>
        <p:nvPr/>
      </p:nvGrpSpPr>
      <p:grpSpPr>
        <a:xfrm>
          <a:off x="0" y="0"/>
          <a:ext cx="0" cy="0"/>
          <a:chOff x="0" y="0"/>
          <a:chExt cx="0" cy="0"/>
        </a:xfrm>
      </p:grpSpPr>
      <p:sp>
        <p:nvSpPr>
          <p:cNvPr id="1720" name="Google Shape;1720;p3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721" name="Google Shape;1721;p3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722" name="Google Shape;1722;p3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723" name="Google Shape;1723;p33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724" name="Google Shape;1724;p336"/>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725" name="Shape 1725"/>
        <p:cNvGrpSpPr/>
        <p:nvPr/>
      </p:nvGrpSpPr>
      <p:grpSpPr>
        <a:xfrm>
          <a:off x="0" y="0"/>
          <a:ext cx="0" cy="0"/>
          <a:chOff x="0" y="0"/>
          <a:chExt cx="0" cy="0"/>
        </a:xfrm>
      </p:grpSpPr>
      <p:sp>
        <p:nvSpPr>
          <p:cNvPr id="1726" name="Google Shape;1726;p3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727" name="Google Shape;1727;p3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728" name="Google Shape;1728;p3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729" name="Google Shape;1729;p337"/>
          <p:cNvPicPr preferRelativeResize="0"/>
          <p:nvPr/>
        </p:nvPicPr>
        <p:blipFill>
          <a:blip r:embed="rId2">
            <a:alphaModFix/>
          </a:blip>
          <a:stretch>
            <a:fillRect/>
          </a:stretch>
        </p:blipFill>
        <p:spPr>
          <a:xfrm>
            <a:off x="205525" y="4716975"/>
            <a:ext cx="935925" cy="247850"/>
          </a:xfrm>
          <a:prstGeom prst="rect">
            <a:avLst/>
          </a:prstGeom>
          <a:noFill/>
          <a:ln>
            <a:noFill/>
          </a:ln>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730" name="Shape 1730"/>
        <p:cNvGrpSpPr/>
        <p:nvPr/>
      </p:nvGrpSpPr>
      <p:grpSpPr>
        <a:xfrm>
          <a:off x="0" y="0"/>
          <a:ext cx="0" cy="0"/>
          <a:chOff x="0" y="0"/>
          <a:chExt cx="0" cy="0"/>
        </a:xfrm>
      </p:grpSpPr>
      <p:sp>
        <p:nvSpPr>
          <p:cNvPr id="1731" name="Google Shape;1731;p338"/>
          <p:cNvSpPr txBox="1"/>
          <p:nvPr>
            <p:ph type="ctrTitle"/>
          </p:nvPr>
        </p:nvSpPr>
        <p:spPr>
          <a:xfrm>
            <a:off x="311708" y="744575"/>
            <a:ext cx="8520600" cy="2052600"/>
          </a:xfrm>
          <a:prstGeom prst="rect">
            <a:avLst/>
          </a:prstGeom>
        </p:spPr>
        <p:txBody>
          <a:bodyPr anchorCtr="0" anchor="b" bIns="0" lIns="0" spcFirstLastPara="1" rIns="0" wrap="square" tIns="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32" name="Google Shape;1732;p338"/>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33" name="Google Shape;1733;p3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5" name="Shape 175"/>
        <p:cNvGrpSpPr/>
        <p:nvPr/>
      </p:nvGrpSpPr>
      <p:grpSpPr>
        <a:xfrm>
          <a:off x="0" y="0"/>
          <a:ext cx="0" cy="0"/>
          <a:chOff x="0" y="0"/>
          <a:chExt cx="0" cy="0"/>
        </a:xfrm>
      </p:grpSpPr>
      <p:sp>
        <p:nvSpPr>
          <p:cNvPr id="176" name="Google Shape;176;p34"/>
          <p:cNvSpPr txBox="1"/>
          <p:nvPr>
            <p:ph type="title"/>
          </p:nvPr>
        </p:nvSpPr>
        <p:spPr>
          <a:xfrm>
            <a:off x="257175" y="321389"/>
            <a:ext cx="8629800" cy="443100"/>
          </a:xfrm>
          <a:prstGeom prst="rect">
            <a:avLst/>
          </a:prstGeom>
          <a:noFill/>
          <a:ln>
            <a:noFill/>
          </a:ln>
        </p:spPr>
        <p:txBody>
          <a:bodyPr anchorCtr="0" anchor="ctr" bIns="91425" lIns="91425" spcFirstLastPara="1" rIns="91425" wrap="square" tIns="91425">
            <a:normAutofit/>
          </a:bodyPr>
          <a:lstStyle>
            <a:lvl1pPr lvl="0" marR="0" rtl="0" algn="l">
              <a:lnSpc>
                <a:spcPct val="90000"/>
              </a:lnSpc>
              <a:spcBef>
                <a:spcPts val="0"/>
              </a:spcBef>
              <a:spcAft>
                <a:spcPts val="0"/>
              </a:spcAft>
              <a:buClr>
                <a:schemeClr val="accent2"/>
              </a:buClr>
              <a:buSzPts val="2700"/>
              <a:buFont typeface="Century Gothic"/>
              <a:buNone/>
              <a:defRPr b="1" i="0" sz="2700" u="none" cap="none" strike="noStrike">
                <a:solidFill>
                  <a:schemeClr val="accent2"/>
                </a:solidFill>
                <a:latin typeface="Century Gothic"/>
                <a:ea typeface="Century Gothic"/>
                <a:cs typeface="Century Gothic"/>
                <a:sym typeface="Century Gothic"/>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77" name="Google Shape;177;p34"/>
          <p:cNvSpPr txBox="1"/>
          <p:nvPr>
            <p:ph idx="1" type="body"/>
          </p:nvPr>
        </p:nvSpPr>
        <p:spPr>
          <a:xfrm>
            <a:off x="257175" y="1066800"/>
            <a:ext cx="8629800" cy="3614700"/>
          </a:xfrm>
          <a:prstGeom prst="rect">
            <a:avLst/>
          </a:prstGeom>
          <a:noFill/>
          <a:ln>
            <a:noFill/>
          </a:ln>
        </p:spPr>
        <p:txBody>
          <a:bodyPr anchorCtr="0" anchor="t" bIns="68575" lIns="68575" spcFirstLastPara="1" rIns="68575" wrap="square" tIns="68575">
            <a:normAutofit/>
          </a:bodyPr>
          <a:lstStyle>
            <a:lvl1pPr indent="-342900" lvl="0" marL="457200" marR="0" rtl="0" algn="l">
              <a:lnSpc>
                <a:spcPct val="90000"/>
              </a:lnSpc>
              <a:spcBef>
                <a:spcPts val="800"/>
              </a:spcBef>
              <a:spcAft>
                <a:spcPts val="0"/>
              </a:spcAft>
              <a:buClr>
                <a:schemeClr val="accent3"/>
              </a:buClr>
              <a:buSzPts val="1800"/>
              <a:buFont typeface="Arial"/>
              <a:buChar char="•"/>
              <a:defRPr b="0" i="0" sz="1800" u="none" cap="none" strike="noStrike">
                <a:solidFill>
                  <a:schemeClr val="dk2"/>
                </a:solidFill>
                <a:latin typeface="Century Gothic"/>
                <a:ea typeface="Century Gothic"/>
                <a:cs typeface="Century Gothic"/>
                <a:sym typeface="Century Gothic"/>
              </a:defRPr>
            </a:lvl1pPr>
            <a:lvl2pPr indent="-323850" lvl="1" marL="914400" marR="0" rtl="0" algn="l">
              <a:lnSpc>
                <a:spcPct val="90000"/>
              </a:lnSpc>
              <a:spcBef>
                <a:spcPts val="1200"/>
              </a:spcBef>
              <a:spcAft>
                <a:spcPts val="0"/>
              </a:spcAft>
              <a:buClr>
                <a:schemeClr val="accent3"/>
              </a:buClr>
              <a:buSzPts val="1500"/>
              <a:buFont typeface="Century Gothic"/>
              <a:buChar char="–"/>
              <a:defRPr b="0" i="0" sz="1500" u="none" cap="none" strike="noStrike">
                <a:solidFill>
                  <a:schemeClr val="dk2"/>
                </a:solidFill>
                <a:latin typeface="Century Gothic"/>
                <a:ea typeface="Century Gothic"/>
                <a:cs typeface="Century Gothic"/>
                <a:sym typeface="Century Gothic"/>
              </a:defRPr>
            </a:lvl2pPr>
            <a:lvl3pPr indent="-317500" lvl="2" marL="1371600" marR="0" rtl="0" algn="l">
              <a:lnSpc>
                <a:spcPct val="90000"/>
              </a:lnSpc>
              <a:spcBef>
                <a:spcPts val="1200"/>
              </a:spcBef>
              <a:spcAft>
                <a:spcPts val="0"/>
              </a:spcAft>
              <a:buClr>
                <a:schemeClr val="accent3"/>
              </a:buClr>
              <a:buSzPts val="1400"/>
              <a:buFont typeface="Arial"/>
              <a:buChar char="•"/>
              <a:defRPr b="0" i="0" sz="1400" u="none" cap="none" strike="noStrike">
                <a:solidFill>
                  <a:schemeClr val="dk2"/>
                </a:solidFill>
                <a:latin typeface="Century Gothic"/>
                <a:ea typeface="Century Gothic"/>
                <a:cs typeface="Century Gothic"/>
                <a:sym typeface="Century Gothic"/>
              </a:defRPr>
            </a:lvl3pPr>
            <a:lvl4pPr indent="-304800" lvl="3" marL="1828800" marR="0" rtl="0" algn="l">
              <a:lnSpc>
                <a:spcPct val="90000"/>
              </a:lnSpc>
              <a:spcBef>
                <a:spcPts val="1200"/>
              </a:spcBef>
              <a:spcAft>
                <a:spcPts val="0"/>
              </a:spcAft>
              <a:buClr>
                <a:schemeClr val="accent3"/>
              </a:buClr>
              <a:buSzPts val="1200"/>
              <a:buFont typeface="Century Gothic"/>
              <a:buChar char="–"/>
              <a:defRPr b="0" i="0" sz="1200" u="none" cap="none" strike="noStrike">
                <a:solidFill>
                  <a:schemeClr val="dk2"/>
                </a:solidFill>
                <a:latin typeface="Century Gothic"/>
                <a:ea typeface="Century Gothic"/>
                <a:cs typeface="Century Gothic"/>
                <a:sym typeface="Century Gothic"/>
              </a:defRPr>
            </a:lvl4pPr>
            <a:lvl5pPr indent="-304800" lvl="4" marL="2286000" marR="0" rtl="0" algn="l">
              <a:lnSpc>
                <a:spcPct val="90000"/>
              </a:lnSpc>
              <a:spcBef>
                <a:spcPts val="1200"/>
              </a:spcBef>
              <a:spcAft>
                <a:spcPts val="0"/>
              </a:spcAft>
              <a:buClr>
                <a:schemeClr val="accent3"/>
              </a:buClr>
              <a:buSzPts val="1200"/>
              <a:buFont typeface="Arial"/>
              <a:buChar char="•"/>
              <a:defRPr b="0" i="0" sz="1200" u="none" cap="none" strike="noStrike">
                <a:solidFill>
                  <a:schemeClr val="dk2"/>
                </a:solidFill>
                <a:latin typeface="Century Gothic"/>
                <a:ea typeface="Century Gothic"/>
                <a:cs typeface="Century Gothic"/>
                <a:sym typeface="Century Gothic"/>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34" name="Shape 1734"/>
        <p:cNvGrpSpPr/>
        <p:nvPr/>
      </p:nvGrpSpPr>
      <p:grpSpPr>
        <a:xfrm>
          <a:off x="0" y="0"/>
          <a:ext cx="0" cy="0"/>
          <a:chOff x="0" y="0"/>
          <a:chExt cx="0" cy="0"/>
        </a:xfrm>
      </p:grpSpPr>
      <p:sp>
        <p:nvSpPr>
          <p:cNvPr id="1735" name="Google Shape;1735;p3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736" name="Shape 1736"/>
        <p:cNvGrpSpPr/>
        <p:nvPr/>
      </p:nvGrpSpPr>
      <p:grpSpPr>
        <a:xfrm>
          <a:off x="0" y="0"/>
          <a:ext cx="0" cy="0"/>
          <a:chOff x="0" y="0"/>
          <a:chExt cx="0" cy="0"/>
        </a:xfrm>
      </p:grpSpPr>
      <p:sp>
        <p:nvSpPr>
          <p:cNvPr id="1737" name="Google Shape;1737;p3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8" name="Google Shape;1738;p3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39" name="Google Shape;1739;p3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740" name="Google Shape;1740;p3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rtl="0" algn="l">
              <a:spcBef>
                <a:spcPts val="0"/>
              </a:spcBef>
              <a:spcAft>
                <a:spcPts val="0"/>
              </a:spcAft>
              <a:buSzPts val="1400"/>
              <a:buNone/>
              <a:defRPr sz="1400"/>
            </a:lvl6pPr>
            <a:lvl7pPr lvl="6" rtl="0" algn="l">
              <a:spcBef>
                <a:spcPts val="0"/>
              </a:spcBef>
              <a:spcAft>
                <a:spcPts val="0"/>
              </a:spcAft>
              <a:buSzPts val="1400"/>
              <a:buNone/>
              <a:defRPr sz="1400"/>
            </a:lvl7pPr>
            <a:lvl8pPr lvl="7" rtl="0" algn="l">
              <a:spcBef>
                <a:spcPts val="0"/>
              </a:spcBef>
              <a:spcAft>
                <a:spcPts val="0"/>
              </a:spcAft>
              <a:buSzPts val="1400"/>
              <a:buNone/>
              <a:defRPr sz="1400"/>
            </a:lvl8pPr>
            <a:lvl9pPr lvl="8" rtl="0" algn="l">
              <a:spcBef>
                <a:spcPts val="0"/>
              </a:spcBef>
              <a:spcAft>
                <a:spcPts val="0"/>
              </a:spcAft>
              <a:buSzPts val="1400"/>
              <a:buNone/>
              <a:defRPr sz="1400"/>
            </a:lvl9pPr>
          </a:lstStyle>
          <a:p/>
        </p:txBody>
      </p:sp>
      <p:sp>
        <p:nvSpPr>
          <p:cNvPr id="1741" name="Google Shape;1741;p3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400"/>
            </a:lvl1pPr>
            <a:lvl2pPr indent="0" lvl="1" marL="0" rtl="0" algn="r">
              <a:spcBef>
                <a:spcPts val="0"/>
              </a:spcBef>
              <a:buNone/>
              <a:defRPr sz="1400"/>
            </a:lvl2pPr>
            <a:lvl3pPr indent="0" lvl="2" marL="0" rtl="0" algn="r">
              <a:spcBef>
                <a:spcPts val="0"/>
              </a:spcBef>
              <a:buNone/>
              <a:defRPr sz="1400"/>
            </a:lvl3pPr>
            <a:lvl4pPr indent="0" lvl="3" marL="0" rtl="0" algn="r">
              <a:spcBef>
                <a:spcPts val="0"/>
              </a:spcBef>
              <a:buNone/>
              <a:defRPr sz="1400"/>
            </a:lvl4pPr>
            <a:lvl5pPr indent="0" lvl="4" marL="0" rtl="0" algn="r">
              <a:spcBef>
                <a:spcPts val="0"/>
              </a:spcBef>
              <a:buNone/>
              <a:defRPr sz="1400"/>
            </a:lvl5pPr>
            <a:lvl6pPr indent="0" lvl="5" marL="0" rtl="0" algn="r">
              <a:spcBef>
                <a:spcPts val="0"/>
              </a:spcBef>
              <a:buNone/>
              <a:defRPr sz="1400"/>
            </a:lvl6pPr>
            <a:lvl7pPr indent="0" lvl="6" marL="0" rtl="0" algn="r">
              <a:spcBef>
                <a:spcPts val="0"/>
              </a:spcBef>
              <a:buNone/>
              <a:defRPr sz="1400"/>
            </a:lvl7pPr>
            <a:lvl8pPr indent="0" lvl="7" marL="0" rtl="0" algn="r">
              <a:spcBef>
                <a:spcPts val="0"/>
              </a:spcBef>
              <a:buNone/>
              <a:defRPr sz="1400"/>
            </a:lvl8pPr>
            <a:lvl9pPr indent="0" lvl="8" marL="0" rtl="0" algn="r">
              <a:spcBef>
                <a:spcPts val="0"/>
              </a:spcBef>
              <a:buNone/>
              <a:defRPr sz="14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1742" name="Shape 1742"/>
        <p:cNvGrpSpPr/>
        <p:nvPr/>
      </p:nvGrpSpPr>
      <p:grpSpPr>
        <a:xfrm>
          <a:off x="0" y="0"/>
          <a:ext cx="0" cy="0"/>
          <a:chOff x="0" y="0"/>
          <a:chExt cx="0" cy="0"/>
        </a:xfrm>
      </p:grpSpPr>
      <p:sp>
        <p:nvSpPr>
          <p:cNvPr id="1743" name="Google Shape;1743;p341"/>
          <p:cNvSpPr txBox="1"/>
          <p:nvPr>
            <p:ph type="title"/>
          </p:nvPr>
        </p:nvSpPr>
        <p:spPr>
          <a:xfrm>
            <a:off x="416052" y="136779"/>
            <a:ext cx="8311800" cy="548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44" name="Google Shape;1744;p341"/>
          <p:cNvSpPr txBox="1"/>
          <p:nvPr>
            <p:ph idx="1" type="body"/>
          </p:nvPr>
        </p:nvSpPr>
        <p:spPr>
          <a:xfrm>
            <a:off x="5369814" y="-40166"/>
            <a:ext cx="3360300" cy="290700"/>
          </a:xfrm>
          <a:prstGeom prst="rect">
            <a:avLst/>
          </a:prstGeom>
          <a:noFill/>
          <a:ln>
            <a:noFill/>
          </a:ln>
        </p:spPr>
        <p:txBody>
          <a:bodyPr anchorCtr="0" anchor="ctr" bIns="91425" lIns="91425" spcFirstLastPara="1" rIns="91425" wrap="square" tIns="91425">
            <a:spAutoFit/>
          </a:bodyPr>
          <a:lstStyle>
            <a:lvl1pPr indent="-342900" lvl="0" marL="457200" rtl="0" algn="r">
              <a:lnSpc>
                <a:spcPct val="115000"/>
              </a:lnSpc>
              <a:spcBef>
                <a:spcPts val="0"/>
              </a:spcBef>
              <a:spcAft>
                <a:spcPts val="0"/>
              </a:spcAft>
              <a:buSzPts val="1800"/>
              <a:buChar char="▸"/>
              <a:defRPr sz="600">
                <a:latin typeface="Arial"/>
                <a:ea typeface="Arial"/>
                <a:cs typeface="Arial"/>
                <a:sym typeface="Arial"/>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1745" name="Google Shape;1745;p341"/>
          <p:cNvSpPr txBox="1"/>
          <p:nvPr>
            <p:ph idx="2" type="subTitle"/>
          </p:nvPr>
        </p:nvSpPr>
        <p:spPr>
          <a:xfrm>
            <a:off x="416052" y="677896"/>
            <a:ext cx="8311800" cy="207600"/>
          </a:xfrm>
          <a:prstGeom prst="rect">
            <a:avLst/>
          </a:prstGeom>
          <a:noFill/>
          <a:ln>
            <a:noFill/>
          </a:ln>
        </p:spPr>
        <p:txBody>
          <a:bodyPr anchorCtr="0" anchor="ctr" bIns="91425" lIns="91425" spcFirstLastPara="1" rIns="91425" wrap="square" tIns="91425">
            <a:normAutofit/>
          </a:bodyPr>
          <a:lstStyle>
            <a:lvl1pPr lvl="0" rtl="0" algn="l">
              <a:lnSpc>
                <a:spcPct val="115000"/>
              </a:lnSpc>
              <a:spcBef>
                <a:spcPts val="0"/>
              </a:spcBef>
              <a:spcAft>
                <a:spcPts val="0"/>
              </a:spcAft>
              <a:buSzPts val="1800"/>
              <a:buChar char="▸"/>
              <a:defRPr/>
            </a:lvl1pPr>
            <a:lvl2pPr lvl="1" rtl="0" algn="l">
              <a:lnSpc>
                <a:spcPct val="115000"/>
              </a:lnSpc>
              <a:spcBef>
                <a:spcPts val="0"/>
              </a:spcBef>
              <a:spcAft>
                <a:spcPts val="0"/>
              </a:spcAft>
              <a:buSzPts val="1400"/>
              <a:buChar char="▸"/>
              <a:defRPr/>
            </a:lvl2pPr>
            <a:lvl3pPr lvl="2" rtl="0" algn="l">
              <a:lnSpc>
                <a:spcPct val="115000"/>
              </a:lnSpc>
              <a:spcBef>
                <a:spcPts val="0"/>
              </a:spcBef>
              <a:spcAft>
                <a:spcPts val="0"/>
              </a:spcAft>
              <a:buSzPts val="1400"/>
              <a:buChar char="▸"/>
              <a:defRPr/>
            </a:lvl3pPr>
            <a:lvl4pPr lvl="3" rtl="0" algn="l">
              <a:lnSpc>
                <a:spcPct val="115000"/>
              </a:lnSpc>
              <a:spcBef>
                <a:spcPts val="0"/>
              </a:spcBef>
              <a:spcAft>
                <a:spcPts val="0"/>
              </a:spcAft>
              <a:buSzPts val="1400"/>
              <a:buChar char="▸"/>
              <a:defRPr/>
            </a:lvl4pPr>
            <a:lvl5pPr lvl="4" rtl="0" algn="l">
              <a:lnSpc>
                <a:spcPct val="115000"/>
              </a:lnSpc>
              <a:spcBef>
                <a:spcPts val="0"/>
              </a:spcBef>
              <a:spcAft>
                <a:spcPts val="0"/>
              </a:spcAft>
              <a:buSzPts val="1400"/>
              <a:buChar char="▸"/>
              <a:defRPr/>
            </a:lvl5pPr>
            <a:lvl6pPr lvl="5" rtl="0" algn="l">
              <a:lnSpc>
                <a:spcPct val="115000"/>
              </a:lnSpc>
              <a:spcBef>
                <a:spcPts val="0"/>
              </a:spcBef>
              <a:spcAft>
                <a:spcPts val="0"/>
              </a:spcAft>
              <a:buSzPts val="1400"/>
              <a:buChar char="▸"/>
              <a:defRPr/>
            </a:lvl6pPr>
            <a:lvl7pPr lvl="6" rtl="0" algn="l">
              <a:lnSpc>
                <a:spcPct val="115000"/>
              </a:lnSpc>
              <a:spcBef>
                <a:spcPts val="0"/>
              </a:spcBef>
              <a:spcAft>
                <a:spcPts val="0"/>
              </a:spcAft>
              <a:buSzPts val="1400"/>
              <a:buChar char="▸"/>
              <a:defRPr/>
            </a:lvl7pPr>
            <a:lvl8pPr lvl="7" rtl="0" algn="l">
              <a:lnSpc>
                <a:spcPct val="115000"/>
              </a:lnSpc>
              <a:spcBef>
                <a:spcPts val="0"/>
              </a:spcBef>
              <a:spcAft>
                <a:spcPts val="0"/>
              </a:spcAft>
              <a:buSzPts val="1400"/>
              <a:buChar char="▸"/>
              <a:defRPr/>
            </a:lvl8pPr>
            <a:lvl9pPr lvl="8" rtl="0" algn="l">
              <a:lnSpc>
                <a:spcPct val="115000"/>
              </a:lnSpc>
              <a:spcBef>
                <a:spcPts val="0"/>
              </a:spcBef>
              <a:spcAft>
                <a:spcPts val="0"/>
              </a:spcAft>
              <a:buSzPts val="1400"/>
              <a:buChar char="▸"/>
              <a:defRPr/>
            </a:lvl9pPr>
          </a:lstStyle>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1">
  <p:cSld name="TITLE_ONLY_2_3">
    <p:spTree>
      <p:nvGrpSpPr>
        <p:cNvPr id="1746" name="Shape 1746"/>
        <p:cNvGrpSpPr/>
        <p:nvPr/>
      </p:nvGrpSpPr>
      <p:grpSpPr>
        <a:xfrm>
          <a:off x="0" y="0"/>
          <a:ext cx="0" cy="0"/>
          <a:chOff x="0" y="0"/>
          <a:chExt cx="0" cy="0"/>
        </a:xfrm>
      </p:grpSpPr>
      <p:sp>
        <p:nvSpPr>
          <p:cNvPr id="1747" name="Google Shape;1747;p342"/>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48" name="Google Shape;1748;p342"/>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749" name="Google Shape;1749;p342"/>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750" name="Google Shape;1750;p342"/>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2">
  <p:cSld name="TITLE_ONLY_2_4">
    <p:spTree>
      <p:nvGrpSpPr>
        <p:cNvPr id="1751" name="Shape 1751"/>
        <p:cNvGrpSpPr/>
        <p:nvPr/>
      </p:nvGrpSpPr>
      <p:grpSpPr>
        <a:xfrm>
          <a:off x="0" y="0"/>
          <a:ext cx="0" cy="0"/>
          <a:chOff x="0" y="0"/>
          <a:chExt cx="0" cy="0"/>
        </a:xfrm>
      </p:grpSpPr>
      <p:sp>
        <p:nvSpPr>
          <p:cNvPr id="1752" name="Google Shape;1752;p343"/>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53" name="Google Shape;1753;p343"/>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754" name="Google Shape;1754;p343"/>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755" name="Google Shape;1755;p343"/>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3">
  <p:cSld name="TITLE_ONLY_2_5">
    <p:spTree>
      <p:nvGrpSpPr>
        <p:cNvPr id="1756" name="Shape 1756"/>
        <p:cNvGrpSpPr/>
        <p:nvPr/>
      </p:nvGrpSpPr>
      <p:grpSpPr>
        <a:xfrm>
          <a:off x="0" y="0"/>
          <a:ext cx="0" cy="0"/>
          <a:chOff x="0" y="0"/>
          <a:chExt cx="0" cy="0"/>
        </a:xfrm>
      </p:grpSpPr>
      <p:sp>
        <p:nvSpPr>
          <p:cNvPr id="1757" name="Google Shape;1757;p344"/>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800"/>
              <a:buFont typeface="Roboto"/>
              <a:buNone/>
              <a:defRPr>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758" name="Google Shape;1758;p344"/>
          <p:cNvPicPr preferRelativeResize="0"/>
          <p:nvPr/>
        </p:nvPicPr>
        <p:blipFill>
          <a:blip r:embed="rId2">
            <a:alphaModFix/>
          </a:blip>
          <a:stretch>
            <a:fillRect/>
          </a:stretch>
        </p:blipFill>
        <p:spPr>
          <a:xfrm>
            <a:off x="168900" y="4860650"/>
            <a:ext cx="1437325" cy="176125"/>
          </a:xfrm>
          <a:prstGeom prst="rect">
            <a:avLst/>
          </a:prstGeom>
          <a:noFill/>
          <a:ln>
            <a:noFill/>
          </a:ln>
        </p:spPr>
      </p:pic>
      <p:sp>
        <p:nvSpPr>
          <p:cNvPr id="1759" name="Google Shape;1759;p344"/>
          <p:cNvSpPr txBox="1"/>
          <p:nvPr>
            <p:ph idx="1" type="subTitle"/>
          </p:nvPr>
        </p:nvSpPr>
        <p:spPr>
          <a:xfrm>
            <a:off x="423428" y="953813"/>
            <a:ext cx="3807600" cy="468300"/>
          </a:xfrm>
          <a:prstGeom prst="rect">
            <a:avLst/>
          </a:prstGeom>
        </p:spPr>
        <p:txBody>
          <a:bodyPr anchorCtr="0" anchor="t" bIns="34275" lIns="34275" spcFirstLastPara="1" rIns="34275" wrap="square" tIns="34275">
            <a:noAutofit/>
          </a:bodyPr>
          <a:lstStyle>
            <a:lvl1pPr lvl="0" rtl="0">
              <a:spcBef>
                <a:spcPts val="0"/>
              </a:spcBef>
              <a:spcAft>
                <a:spcPts val="0"/>
              </a:spcAft>
              <a:buNone/>
              <a:defRPr sz="1400">
                <a:solidFill>
                  <a:srgbClr val="3F3F3F"/>
                </a:solidFill>
                <a:latin typeface="Roboto"/>
                <a:ea typeface="Roboto"/>
                <a:cs typeface="Roboto"/>
                <a:sym typeface="Roboto"/>
              </a:defRPr>
            </a:lvl1pPr>
            <a:lvl2pPr lvl="1" rtl="0">
              <a:spcBef>
                <a:spcPts val="1200"/>
              </a:spcBef>
              <a:spcAft>
                <a:spcPts val="0"/>
              </a:spcAft>
              <a:buNone/>
              <a:defRPr sz="1400">
                <a:solidFill>
                  <a:srgbClr val="3F3F3F"/>
                </a:solidFill>
                <a:latin typeface="Roboto"/>
                <a:ea typeface="Roboto"/>
                <a:cs typeface="Roboto"/>
                <a:sym typeface="Roboto"/>
              </a:defRPr>
            </a:lvl2pPr>
            <a:lvl3pPr lvl="2" rtl="0">
              <a:spcBef>
                <a:spcPts val="1200"/>
              </a:spcBef>
              <a:spcAft>
                <a:spcPts val="0"/>
              </a:spcAft>
              <a:buNone/>
              <a:defRPr sz="1400">
                <a:solidFill>
                  <a:srgbClr val="3F3F3F"/>
                </a:solidFill>
                <a:latin typeface="Roboto"/>
                <a:ea typeface="Roboto"/>
                <a:cs typeface="Roboto"/>
                <a:sym typeface="Roboto"/>
              </a:defRPr>
            </a:lvl3pPr>
            <a:lvl4pPr lvl="3" rtl="0">
              <a:spcBef>
                <a:spcPts val="1200"/>
              </a:spcBef>
              <a:spcAft>
                <a:spcPts val="0"/>
              </a:spcAft>
              <a:buNone/>
              <a:defRPr sz="1400">
                <a:solidFill>
                  <a:srgbClr val="3F3F3F"/>
                </a:solidFill>
                <a:latin typeface="Roboto"/>
                <a:ea typeface="Roboto"/>
                <a:cs typeface="Roboto"/>
                <a:sym typeface="Roboto"/>
              </a:defRPr>
            </a:lvl4pPr>
            <a:lvl5pPr lvl="4" rtl="0">
              <a:spcBef>
                <a:spcPts val="1200"/>
              </a:spcBef>
              <a:spcAft>
                <a:spcPts val="0"/>
              </a:spcAft>
              <a:buNone/>
              <a:defRPr sz="1400">
                <a:solidFill>
                  <a:srgbClr val="3F3F3F"/>
                </a:solidFill>
                <a:latin typeface="Roboto"/>
                <a:ea typeface="Roboto"/>
                <a:cs typeface="Roboto"/>
                <a:sym typeface="Roboto"/>
              </a:defRPr>
            </a:lvl5pPr>
            <a:lvl6pPr lvl="5" rtl="0">
              <a:spcBef>
                <a:spcPts val="1200"/>
              </a:spcBef>
              <a:spcAft>
                <a:spcPts val="0"/>
              </a:spcAft>
              <a:buNone/>
              <a:defRPr sz="1400">
                <a:solidFill>
                  <a:srgbClr val="3F3F3F"/>
                </a:solidFill>
                <a:latin typeface="Roboto"/>
                <a:ea typeface="Roboto"/>
                <a:cs typeface="Roboto"/>
                <a:sym typeface="Roboto"/>
              </a:defRPr>
            </a:lvl6pPr>
            <a:lvl7pPr lvl="6" rtl="0">
              <a:spcBef>
                <a:spcPts val="1200"/>
              </a:spcBef>
              <a:spcAft>
                <a:spcPts val="0"/>
              </a:spcAft>
              <a:buNone/>
              <a:defRPr sz="1400">
                <a:solidFill>
                  <a:srgbClr val="3F3F3F"/>
                </a:solidFill>
                <a:latin typeface="Roboto"/>
                <a:ea typeface="Roboto"/>
                <a:cs typeface="Roboto"/>
                <a:sym typeface="Roboto"/>
              </a:defRPr>
            </a:lvl7pPr>
            <a:lvl8pPr lvl="7" rtl="0">
              <a:spcBef>
                <a:spcPts val="1200"/>
              </a:spcBef>
              <a:spcAft>
                <a:spcPts val="0"/>
              </a:spcAft>
              <a:buNone/>
              <a:defRPr sz="1400">
                <a:solidFill>
                  <a:srgbClr val="3F3F3F"/>
                </a:solidFill>
                <a:latin typeface="Roboto"/>
                <a:ea typeface="Roboto"/>
                <a:cs typeface="Roboto"/>
                <a:sym typeface="Roboto"/>
              </a:defRPr>
            </a:lvl8pPr>
            <a:lvl9pPr lvl="8" rtl="0">
              <a:spcBef>
                <a:spcPts val="1200"/>
              </a:spcBef>
              <a:spcAft>
                <a:spcPts val="1200"/>
              </a:spcAft>
              <a:buNone/>
              <a:defRPr sz="1400">
                <a:solidFill>
                  <a:srgbClr val="3F3F3F"/>
                </a:solidFill>
                <a:latin typeface="Roboto"/>
                <a:ea typeface="Roboto"/>
                <a:cs typeface="Roboto"/>
                <a:sym typeface="Roboto"/>
              </a:defRPr>
            </a:lvl9pPr>
          </a:lstStyle>
          <a:p/>
        </p:txBody>
      </p:sp>
      <p:sp>
        <p:nvSpPr>
          <p:cNvPr id="1760" name="Google Shape;1760;p344"/>
          <p:cNvSpPr txBox="1"/>
          <p:nvPr>
            <p:ph idx="2" type="body"/>
          </p:nvPr>
        </p:nvSpPr>
        <p:spPr>
          <a:xfrm>
            <a:off x="311700" y="13810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Font typeface="Roboto"/>
              <a:buChar char="▸"/>
              <a:defRPr>
                <a:latin typeface="Roboto"/>
                <a:ea typeface="Roboto"/>
                <a:cs typeface="Roboto"/>
                <a:sym typeface="Roboto"/>
              </a:defRPr>
            </a:lvl1pPr>
            <a:lvl2pPr indent="-323850" lvl="1" marL="914400" rtl="0">
              <a:spcBef>
                <a:spcPts val="0"/>
              </a:spcBef>
              <a:spcAft>
                <a:spcPts val="0"/>
              </a:spcAft>
              <a:buSzPts val="15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1150" lvl="3" marL="1828800" rtl="0">
              <a:spcBef>
                <a:spcPts val="0"/>
              </a:spcBef>
              <a:spcAft>
                <a:spcPts val="0"/>
              </a:spcAft>
              <a:buSzPts val="1300"/>
              <a:buFont typeface="Roboto"/>
              <a:buChar char="▸"/>
              <a:defRPr>
                <a:latin typeface="Roboto"/>
                <a:ea typeface="Roboto"/>
                <a:cs typeface="Roboto"/>
                <a:sym typeface="Roboto"/>
              </a:defRPr>
            </a:lvl4pPr>
            <a:lvl5pPr indent="-304800" lvl="4" marL="2286000" rtl="0">
              <a:spcBef>
                <a:spcPts val="0"/>
              </a:spcBef>
              <a:spcAft>
                <a:spcPts val="0"/>
              </a:spcAft>
              <a:buSzPts val="1200"/>
              <a:buFont typeface="Roboto"/>
              <a:buChar char="▸"/>
              <a:defRPr>
                <a:latin typeface="Roboto"/>
                <a:ea typeface="Roboto"/>
                <a:cs typeface="Roboto"/>
                <a:sym typeface="Roboto"/>
              </a:defRPr>
            </a:lvl5pPr>
            <a:lvl6pPr indent="-298450" lvl="5" marL="2743200" rtl="0">
              <a:spcBef>
                <a:spcPts val="0"/>
              </a:spcBef>
              <a:spcAft>
                <a:spcPts val="0"/>
              </a:spcAft>
              <a:buSzPts val="1100"/>
              <a:buFont typeface="Roboto"/>
              <a:buChar char="▸"/>
              <a:defRPr>
                <a:latin typeface="Roboto"/>
                <a:ea typeface="Roboto"/>
                <a:cs typeface="Roboto"/>
                <a:sym typeface="Roboto"/>
              </a:defRPr>
            </a:lvl6pPr>
            <a:lvl7pPr indent="-292100" lvl="6" marL="3200400" rtl="0">
              <a:spcBef>
                <a:spcPts val="0"/>
              </a:spcBef>
              <a:spcAft>
                <a:spcPts val="0"/>
              </a:spcAft>
              <a:buSzPts val="1000"/>
              <a:buFont typeface="Roboto"/>
              <a:buChar char="▸"/>
              <a:defRPr>
                <a:latin typeface="Roboto"/>
                <a:ea typeface="Roboto"/>
                <a:cs typeface="Roboto"/>
                <a:sym typeface="Roboto"/>
              </a:defRPr>
            </a:lvl7pPr>
            <a:lvl8pPr indent="-285750" lvl="7" marL="3657600" rtl="0">
              <a:spcBef>
                <a:spcPts val="0"/>
              </a:spcBef>
              <a:spcAft>
                <a:spcPts val="0"/>
              </a:spcAft>
              <a:buSzPts val="900"/>
              <a:buFont typeface="Roboto"/>
              <a:buChar char="▸"/>
              <a:defRPr>
                <a:latin typeface="Roboto"/>
                <a:ea typeface="Roboto"/>
                <a:cs typeface="Roboto"/>
                <a:sym typeface="Roboto"/>
              </a:defRPr>
            </a:lvl8pPr>
            <a:lvl9pPr indent="-279400" lvl="8" marL="4114800" rtl="0">
              <a:spcBef>
                <a:spcPts val="0"/>
              </a:spcBef>
              <a:spcAft>
                <a:spcPts val="0"/>
              </a:spcAft>
              <a:buSzPts val="800"/>
              <a:buFont typeface="Roboto"/>
              <a:buChar char="▸"/>
              <a:defRPr>
                <a:latin typeface="Roboto"/>
                <a:ea typeface="Roboto"/>
                <a:cs typeface="Roboto"/>
                <a:sym typeface="Roboto"/>
              </a:defRPr>
            </a:lvl9pPr>
          </a:lstStyle>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reak_1_light  ">
  <p:cSld name="2_Break_1_light  ">
    <p:bg>
      <p:bgPr>
        <a:solidFill>
          <a:schemeClr val="lt1"/>
        </a:solidFill>
      </p:bgPr>
    </p:bg>
    <p:spTree>
      <p:nvGrpSpPr>
        <p:cNvPr id="1761" name="Shape 1761"/>
        <p:cNvGrpSpPr/>
        <p:nvPr/>
      </p:nvGrpSpPr>
      <p:grpSpPr>
        <a:xfrm>
          <a:off x="0" y="0"/>
          <a:ext cx="0" cy="0"/>
          <a:chOff x="0" y="0"/>
          <a:chExt cx="0" cy="0"/>
        </a:xfrm>
      </p:grpSpPr>
      <p:sp>
        <p:nvSpPr>
          <p:cNvPr id="1762" name="Google Shape;1762;p345"/>
          <p:cNvSpPr/>
          <p:nvPr>
            <p:ph idx="2" type="pic"/>
          </p:nvPr>
        </p:nvSpPr>
        <p:spPr>
          <a:xfrm>
            <a:off x="0" y="1"/>
            <a:ext cx="9144000" cy="5143500"/>
          </a:xfrm>
          <a:prstGeom prst="rect">
            <a:avLst/>
          </a:prstGeom>
          <a:solidFill>
            <a:srgbClr val="F2F2F2"/>
          </a:solidFill>
          <a:ln>
            <a:noFill/>
          </a:ln>
        </p:spPr>
      </p:sp>
      <p:sp>
        <p:nvSpPr>
          <p:cNvPr id="1763" name="Google Shape;1763;p345"/>
          <p:cNvSpPr txBox="1"/>
          <p:nvPr>
            <p:ph idx="1" type="body"/>
          </p:nvPr>
        </p:nvSpPr>
        <p:spPr>
          <a:xfrm>
            <a:off x="0" y="-1"/>
            <a:ext cx="9144000" cy="5143500"/>
          </a:xfrm>
          <a:prstGeom prst="rect">
            <a:avLst/>
          </a:prstGeom>
          <a:solidFill>
            <a:schemeClr val="lt1">
              <a:alpha val="80000"/>
            </a:schemeClr>
          </a:solid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764" name="Google Shape;1764;p345"/>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b="0" i="0" sz="900" u="none" cap="none" strike="noStrike">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sp>
        <p:nvSpPr>
          <p:cNvPr id="1765" name="Google Shape;1765;p345"/>
          <p:cNvSpPr txBox="1"/>
          <p:nvPr>
            <p:ph type="title"/>
          </p:nvPr>
        </p:nvSpPr>
        <p:spPr>
          <a:xfrm>
            <a:off x="251222" y="1501010"/>
            <a:ext cx="8641500" cy="1070700"/>
          </a:xfrm>
          <a:prstGeom prst="rect">
            <a:avLst/>
          </a:prstGeom>
          <a:noFill/>
          <a:ln>
            <a:noFill/>
          </a:ln>
        </p:spPr>
        <p:txBody>
          <a:bodyPr anchorCtr="0" anchor="b" bIns="34275" lIns="0" spcFirstLastPara="1" rIns="68575" wrap="square" tIns="34275">
            <a:noAutofit/>
          </a:bodyPr>
          <a:lstStyle>
            <a:lvl1pPr lvl="0" marR="0" rtl="0" algn="ctr">
              <a:lnSpc>
                <a:spcPct val="90000"/>
              </a:lnSpc>
              <a:spcBef>
                <a:spcPts val="0"/>
              </a:spcBef>
              <a:spcAft>
                <a:spcPts val="0"/>
              </a:spcAft>
              <a:buClr>
                <a:schemeClr val="accent1"/>
              </a:buClr>
              <a:buSzPts val="4500"/>
              <a:buFont typeface="Montserrat"/>
              <a:buNone/>
              <a:defRPr b="1" i="0" sz="45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766" name="Google Shape;1766;p345"/>
          <p:cNvSpPr txBox="1"/>
          <p:nvPr>
            <p:ph idx="3" type="subTitle"/>
          </p:nvPr>
        </p:nvSpPr>
        <p:spPr>
          <a:xfrm>
            <a:off x="251223" y="2674190"/>
            <a:ext cx="8641500" cy="355500"/>
          </a:xfrm>
          <a:prstGeom prst="rect">
            <a:avLst/>
          </a:prstGeom>
          <a:noFill/>
          <a:ln>
            <a:noFill/>
          </a:ln>
        </p:spPr>
        <p:txBody>
          <a:bodyPr anchorCtr="0" anchor="t" bIns="34275" lIns="0" spcFirstLastPara="1" rIns="68575" wrap="square" tIns="34275">
            <a:noAutofit/>
          </a:bodyPr>
          <a:lstStyle>
            <a:lvl1pPr lvl="0" marR="0" rtl="0" algn="ctr">
              <a:lnSpc>
                <a:spcPct val="150000"/>
              </a:lnSpc>
              <a:spcBef>
                <a:spcPts val="0"/>
              </a:spcBef>
              <a:spcAft>
                <a:spcPts val="0"/>
              </a:spcAft>
              <a:buClr>
                <a:schemeClr val="accent1"/>
              </a:buClr>
              <a:buSzPts val="900"/>
              <a:buFont typeface="Arial"/>
              <a:buNone/>
              <a:defRPr b="0" i="0" sz="900" u="none" cap="none" strike="noStrike">
                <a:solidFill>
                  <a:schemeClr val="accent3"/>
                </a:solidFill>
                <a:latin typeface="Montserrat"/>
                <a:ea typeface="Montserrat"/>
                <a:cs typeface="Montserrat"/>
                <a:sym typeface="Montserrat"/>
              </a:defRPr>
            </a:lvl1pPr>
            <a:lvl2pPr lvl="1" marR="0" rtl="0" algn="ctr">
              <a:lnSpc>
                <a:spcPct val="100000"/>
              </a:lnSpc>
              <a:spcBef>
                <a:spcPts val="500"/>
              </a:spcBef>
              <a:spcAft>
                <a:spcPts val="0"/>
              </a:spcAft>
              <a:buClr>
                <a:schemeClr val="accent1"/>
              </a:buClr>
              <a:buSzPts val="1100"/>
              <a:buFont typeface="Arial"/>
              <a:buNone/>
              <a:defRPr b="0" i="0" sz="1200" u="none" cap="none" strike="noStrike">
                <a:solidFill>
                  <a:srgbClr val="8F8F8F"/>
                </a:solidFill>
                <a:latin typeface="Montserrat"/>
                <a:ea typeface="Montserrat"/>
                <a:cs typeface="Montserrat"/>
                <a:sym typeface="Montserrat"/>
              </a:defRPr>
            </a:lvl2pPr>
            <a:lvl3pPr lvl="2" marR="0" rtl="0" algn="ctr">
              <a:lnSpc>
                <a:spcPct val="100000"/>
              </a:lnSpc>
              <a:spcBef>
                <a:spcPts val="500"/>
              </a:spcBef>
              <a:spcAft>
                <a:spcPts val="0"/>
              </a:spcAft>
              <a:buClr>
                <a:schemeClr val="accent1"/>
              </a:buClr>
              <a:buSzPts val="900"/>
              <a:buFont typeface="Arial"/>
              <a:buNone/>
              <a:defRPr b="0" i="0" sz="1100" u="none" cap="none" strike="noStrike">
                <a:solidFill>
                  <a:srgbClr val="8F8F8F"/>
                </a:solidFill>
                <a:latin typeface="Montserrat"/>
                <a:ea typeface="Montserrat"/>
                <a:cs typeface="Montserrat"/>
                <a:sym typeface="Montserrat"/>
              </a:defRPr>
            </a:lvl3pPr>
            <a:lvl4pPr lvl="3" marR="0" rtl="0" algn="ctr">
              <a:lnSpc>
                <a:spcPct val="100000"/>
              </a:lnSpc>
              <a:spcBef>
                <a:spcPts val="500"/>
              </a:spcBef>
              <a:spcAft>
                <a:spcPts val="0"/>
              </a:spcAft>
              <a:buClr>
                <a:schemeClr val="accent1"/>
              </a:buClr>
              <a:buSzPts val="800"/>
              <a:buFont typeface="Arial"/>
              <a:buNone/>
              <a:defRPr b="0" i="0" sz="900" u="none" cap="none" strike="noStrike">
                <a:solidFill>
                  <a:srgbClr val="8F8F8F"/>
                </a:solidFill>
                <a:latin typeface="Montserrat"/>
                <a:ea typeface="Montserrat"/>
                <a:cs typeface="Montserrat"/>
                <a:sym typeface="Montserrat"/>
              </a:defRPr>
            </a:lvl4pPr>
            <a:lvl5pPr lvl="4" marR="0" rtl="0" algn="ctr">
              <a:lnSpc>
                <a:spcPct val="100000"/>
              </a:lnSpc>
              <a:spcBef>
                <a:spcPts val="500"/>
              </a:spcBef>
              <a:spcAft>
                <a:spcPts val="0"/>
              </a:spcAft>
              <a:buClr>
                <a:schemeClr val="accent1"/>
              </a:buClr>
              <a:buSzPts val="700"/>
              <a:buFont typeface="Arial"/>
              <a:buNone/>
              <a:defRPr b="0" i="0" sz="800" u="none" cap="none" strike="noStrike">
                <a:solidFill>
                  <a:srgbClr val="8F8F8F"/>
                </a:solidFill>
                <a:latin typeface="Montserrat"/>
                <a:ea typeface="Montserrat"/>
                <a:cs typeface="Montserrat"/>
                <a:sym typeface="Montserrat"/>
              </a:defRPr>
            </a:lvl5pPr>
            <a:lvl6pPr lvl="5" marR="0" rtl="0" algn="ctr">
              <a:spcBef>
                <a:spcPts val="5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6pPr>
            <a:lvl7pPr lvl="6"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7pPr>
            <a:lvl8pPr lvl="7" marR="0" rtl="0" algn="ctr">
              <a:spcBef>
                <a:spcPts val="1200"/>
              </a:spcBef>
              <a:spcAft>
                <a:spcPts val="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8pPr>
            <a:lvl9pPr lvl="8" marR="0" rtl="0" algn="ctr">
              <a:spcBef>
                <a:spcPts val="1200"/>
              </a:spcBef>
              <a:spcAft>
                <a:spcPts val="1200"/>
              </a:spcAft>
              <a:buClr>
                <a:srgbClr val="8F8F8F"/>
              </a:buClr>
              <a:buSzPts val="1500"/>
              <a:buFont typeface="Arial"/>
              <a:buNone/>
              <a:defRPr b="0" i="0" sz="1500" u="none" cap="none" strike="noStrike">
                <a:solidFill>
                  <a:srgbClr val="8F8F8F"/>
                </a:solidFill>
                <a:latin typeface="Montserrat"/>
                <a:ea typeface="Montserrat"/>
                <a:cs typeface="Montserrat"/>
                <a:sym typeface="Montserrat"/>
              </a:defRPr>
            </a:lvl9pPr>
          </a:lstStyle>
          <a:p/>
        </p:txBody>
      </p:sp>
      <p:sp>
        <p:nvSpPr>
          <p:cNvPr id="1767" name="Google Shape;1767;p345"/>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dk1"/>
                </a:solidFill>
                <a:latin typeface="Montserrat"/>
                <a:ea typeface="Montserrat"/>
                <a:cs typeface="Montserrat"/>
                <a:sym typeface="Montserrat"/>
              </a:defRPr>
            </a:lvl1pPr>
            <a:lvl2pPr indent="0" lvl="1" marL="0" marR="0" rtl="0" algn="r">
              <a:spcBef>
                <a:spcPts val="0"/>
              </a:spcBef>
              <a:buNone/>
              <a:defRPr b="0" i="0" sz="900" u="none" cap="none" strike="noStrike">
                <a:solidFill>
                  <a:schemeClr val="dk1"/>
                </a:solidFill>
                <a:latin typeface="Montserrat"/>
                <a:ea typeface="Montserrat"/>
                <a:cs typeface="Montserrat"/>
                <a:sym typeface="Montserrat"/>
              </a:defRPr>
            </a:lvl2pPr>
            <a:lvl3pPr indent="0" lvl="2" marL="0" marR="0" rtl="0" algn="r">
              <a:spcBef>
                <a:spcPts val="0"/>
              </a:spcBef>
              <a:buNone/>
              <a:defRPr b="0" i="0" sz="900" u="none" cap="none" strike="noStrike">
                <a:solidFill>
                  <a:schemeClr val="dk1"/>
                </a:solidFill>
                <a:latin typeface="Montserrat"/>
                <a:ea typeface="Montserrat"/>
                <a:cs typeface="Montserrat"/>
                <a:sym typeface="Montserrat"/>
              </a:defRPr>
            </a:lvl3pPr>
            <a:lvl4pPr indent="0" lvl="3" marL="0" marR="0" rtl="0" algn="r">
              <a:spcBef>
                <a:spcPts val="0"/>
              </a:spcBef>
              <a:buNone/>
              <a:defRPr b="0" i="0" sz="900" u="none" cap="none" strike="noStrike">
                <a:solidFill>
                  <a:schemeClr val="dk1"/>
                </a:solidFill>
                <a:latin typeface="Montserrat"/>
                <a:ea typeface="Montserrat"/>
                <a:cs typeface="Montserrat"/>
                <a:sym typeface="Montserrat"/>
              </a:defRPr>
            </a:lvl4pPr>
            <a:lvl5pPr indent="0" lvl="4" marL="0" marR="0" rtl="0" algn="r">
              <a:spcBef>
                <a:spcPts val="0"/>
              </a:spcBef>
              <a:buNone/>
              <a:defRPr b="0" i="0" sz="900" u="none" cap="none" strike="noStrike">
                <a:solidFill>
                  <a:schemeClr val="dk1"/>
                </a:solidFill>
                <a:latin typeface="Montserrat"/>
                <a:ea typeface="Montserrat"/>
                <a:cs typeface="Montserrat"/>
                <a:sym typeface="Montserrat"/>
              </a:defRPr>
            </a:lvl5pPr>
            <a:lvl6pPr indent="0" lvl="5" marL="0" marR="0" rtl="0" algn="r">
              <a:spcBef>
                <a:spcPts val="0"/>
              </a:spcBef>
              <a:buNone/>
              <a:defRPr b="0" i="0" sz="900" u="none" cap="none" strike="noStrike">
                <a:solidFill>
                  <a:schemeClr val="dk1"/>
                </a:solidFill>
                <a:latin typeface="Montserrat"/>
                <a:ea typeface="Montserrat"/>
                <a:cs typeface="Montserrat"/>
                <a:sym typeface="Montserrat"/>
              </a:defRPr>
            </a:lvl6pPr>
            <a:lvl7pPr indent="0" lvl="6" marL="0" marR="0" rtl="0" algn="r">
              <a:spcBef>
                <a:spcPts val="0"/>
              </a:spcBef>
              <a:buNone/>
              <a:defRPr b="0" i="0" sz="900" u="none" cap="none" strike="noStrike">
                <a:solidFill>
                  <a:schemeClr val="dk1"/>
                </a:solidFill>
                <a:latin typeface="Montserrat"/>
                <a:ea typeface="Montserrat"/>
                <a:cs typeface="Montserrat"/>
                <a:sym typeface="Montserrat"/>
              </a:defRPr>
            </a:lvl7pPr>
            <a:lvl8pPr indent="0" lvl="7" marL="0" marR="0" rtl="0" algn="r">
              <a:spcBef>
                <a:spcPts val="0"/>
              </a:spcBef>
              <a:buNone/>
              <a:defRPr b="0" i="0" sz="900" u="none" cap="none" strike="noStrike">
                <a:solidFill>
                  <a:schemeClr val="dk1"/>
                </a:solidFill>
                <a:latin typeface="Montserrat"/>
                <a:ea typeface="Montserrat"/>
                <a:cs typeface="Montserrat"/>
                <a:sym typeface="Montserrat"/>
              </a:defRPr>
            </a:lvl8pPr>
            <a:lvl9pPr indent="0" lvl="8" marL="0" marR="0" rtl="0" algn="r">
              <a:spcBef>
                <a:spcPts val="0"/>
              </a:spcBef>
              <a:buNone/>
              <a:defRPr b="0" i="0" sz="900" u="none" cap="none" strike="noStrike">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
        <p:nvSpPr>
          <p:cNvPr id="1768" name="Google Shape;1768;p345"/>
          <p:cNvSpPr txBox="1"/>
          <p:nvPr>
            <p:ph idx="4" type="body"/>
          </p:nvPr>
        </p:nvSpPr>
        <p:spPr>
          <a:xfrm>
            <a:off x="251766" y="4807620"/>
            <a:ext cx="1080000" cy="1998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marR="0" rtl="0" algn="l">
              <a:lnSpc>
                <a:spcPct val="100000"/>
              </a:lnSpc>
              <a:spcBef>
                <a:spcPts val="300"/>
              </a:spcBef>
              <a:spcAft>
                <a:spcPts val="0"/>
              </a:spcAft>
              <a:buClr>
                <a:schemeClr val="accent1"/>
              </a:buClr>
              <a:buSzPts val="1400"/>
              <a:buFont typeface="Arial"/>
              <a:buNone/>
              <a:defRPr b="0" i="0" sz="1400" u="none" cap="none" strike="noStrike">
                <a:latin typeface="Montserrat"/>
                <a:ea typeface="Montserrat"/>
                <a:cs typeface="Montserrat"/>
                <a:sym typeface="Montserrat"/>
              </a:defRPr>
            </a:lvl1pPr>
            <a:lvl2pPr indent="-228600" lvl="1" marL="914400" marR="0" rtl="0" algn="l">
              <a:lnSpc>
                <a:spcPct val="100000"/>
              </a:lnSpc>
              <a:spcBef>
                <a:spcPts val="500"/>
              </a:spcBef>
              <a:spcAft>
                <a:spcPts val="0"/>
              </a:spcAft>
              <a:buClr>
                <a:schemeClr val="accent1"/>
              </a:buClr>
              <a:buSzPts val="1100"/>
              <a:buFont typeface="Arial"/>
              <a:buNone/>
              <a:defRPr b="0" i="0" sz="1200" u="none" cap="none" strike="noStrike">
                <a:solidFill>
                  <a:schemeClr val="dk1"/>
                </a:solidFill>
                <a:latin typeface="Montserrat"/>
                <a:ea typeface="Montserrat"/>
                <a:cs typeface="Montserrat"/>
                <a:sym typeface="Montserrat"/>
              </a:defRPr>
            </a:lvl2pPr>
            <a:lvl3pPr indent="-228600" lvl="2" marL="1371600" marR="0" rtl="0" algn="l">
              <a:lnSpc>
                <a:spcPct val="100000"/>
              </a:lnSpc>
              <a:spcBef>
                <a:spcPts val="500"/>
              </a:spcBef>
              <a:spcAft>
                <a:spcPts val="0"/>
              </a:spcAft>
              <a:buClr>
                <a:schemeClr val="accent1"/>
              </a:buClr>
              <a:buSzPts val="900"/>
              <a:buFont typeface="Arial"/>
              <a:buNone/>
              <a:defRPr b="0" i="0" sz="1100" u="none" cap="none" strike="noStrike">
                <a:solidFill>
                  <a:schemeClr val="dk1"/>
                </a:solidFill>
                <a:latin typeface="Montserrat"/>
                <a:ea typeface="Montserrat"/>
                <a:cs typeface="Montserrat"/>
                <a:sym typeface="Montserrat"/>
              </a:defRPr>
            </a:lvl3pPr>
            <a:lvl4pPr indent="-228600" lvl="3" marL="1828800" marR="0" rtl="0" algn="l">
              <a:lnSpc>
                <a:spcPct val="100000"/>
              </a:lnSpc>
              <a:spcBef>
                <a:spcPts val="500"/>
              </a:spcBef>
              <a:spcAft>
                <a:spcPts val="0"/>
              </a:spcAft>
              <a:buClr>
                <a:schemeClr val="accent1"/>
              </a:buClr>
              <a:buSzPts val="800"/>
              <a:buFont typeface="Arial"/>
              <a:buNone/>
              <a:defRPr b="0" i="0" sz="900" u="none" cap="none" strike="noStrike">
                <a:solidFill>
                  <a:schemeClr val="dk1"/>
                </a:solidFill>
                <a:latin typeface="Montserrat"/>
                <a:ea typeface="Montserrat"/>
                <a:cs typeface="Montserrat"/>
                <a:sym typeface="Montserrat"/>
              </a:defRPr>
            </a:lvl4pPr>
            <a:lvl5pPr indent="-228600" lvl="4" marL="2286000" marR="0" rtl="0" algn="l">
              <a:lnSpc>
                <a:spcPct val="100000"/>
              </a:lnSpc>
              <a:spcBef>
                <a:spcPts val="500"/>
              </a:spcBef>
              <a:spcAft>
                <a:spcPts val="0"/>
              </a:spcAft>
              <a:buClr>
                <a:schemeClr val="accent1"/>
              </a:buClr>
              <a:buSzPts val="700"/>
              <a:buFont typeface="Arial"/>
              <a:buNone/>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769" name="Google Shape;1769;p345"/>
          <p:cNvSpPr txBox="1"/>
          <p:nvPr>
            <p:ph idx="5" type="body"/>
          </p:nvPr>
        </p:nvSpPr>
        <p:spPr>
          <a:xfrm>
            <a:off x="251222" y="3759995"/>
            <a:ext cx="8641500" cy="432300"/>
          </a:xfrm>
          <a:prstGeom prst="rect">
            <a:avLst/>
          </a:prstGeom>
          <a:noFill/>
          <a:ln>
            <a:noFill/>
          </a:ln>
        </p:spPr>
        <p:txBody>
          <a:bodyPr anchorCtr="0" anchor="ctr" bIns="34275" lIns="0" spcFirstLastPara="1" rIns="68575" wrap="square" tIns="34275">
            <a:noAutofit/>
          </a:bodyPr>
          <a:lstStyle>
            <a:lvl1pPr indent="-228600" lvl="0" marL="457200" marR="0" rtl="0" algn="ctr">
              <a:lnSpc>
                <a:spcPct val="100000"/>
              </a:lnSpc>
              <a:spcBef>
                <a:spcPts val="300"/>
              </a:spcBef>
              <a:spcAft>
                <a:spcPts val="0"/>
              </a:spcAft>
              <a:buClr>
                <a:schemeClr val="accent1"/>
              </a:buClr>
              <a:buSzPts val="800"/>
              <a:buFont typeface="Arial"/>
              <a:buNone/>
              <a:defRPr b="0" i="0" sz="8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rgbClr val="8F8F8F"/>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rgbClr val="8F8F8F"/>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rgbClr val="8F8F8F"/>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rgbClr val="8F8F8F"/>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Bullets     ">
  <p:cSld name="Text/Bullets     ">
    <p:bg>
      <p:bgPr>
        <a:solidFill>
          <a:schemeClr val="lt1"/>
        </a:solidFill>
      </p:bgPr>
    </p:bg>
    <p:spTree>
      <p:nvGrpSpPr>
        <p:cNvPr id="1770" name="Shape 1770"/>
        <p:cNvGrpSpPr/>
        <p:nvPr/>
      </p:nvGrpSpPr>
      <p:grpSpPr>
        <a:xfrm>
          <a:off x="0" y="0"/>
          <a:ext cx="0" cy="0"/>
          <a:chOff x="0" y="0"/>
          <a:chExt cx="0" cy="0"/>
        </a:xfrm>
      </p:grpSpPr>
      <p:sp>
        <p:nvSpPr>
          <p:cNvPr id="1771" name="Google Shape;1771;p346"/>
          <p:cNvSpPr txBox="1"/>
          <p:nvPr>
            <p:ph type="title"/>
          </p:nvPr>
        </p:nvSpPr>
        <p:spPr>
          <a:xfrm>
            <a:off x="252534" y="141685"/>
            <a:ext cx="8640300" cy="441600"/>
          </a:xfrm>
          <a:prstGeom prst="rect">
            <a:avLst/>
          </a:prstGeom>
          <a:noFill/>
          <a:ln>
            <a:noFill/>
          </a:ln>
        </p:spPr>
        <p:txBody>
          <a:bodyPr anchorCtr="0" anchor="t" bIns="54000" lIns="54000" spcFirstLastPara="1" rIns="54000" wrap="square" tIns="54000">
            <a:spAutoFit/>
          </a:bodyPr>
          <a:lstStyle>
            <a:lvl1pPr lvl="0" marR="0" rtl="0" algn="l">
              <a:lnSpc>
                <a:spcPct val="90000"/>
              </a:lnSpc>
              <a:spcBef>
                <a:spcPts val="0"/>
              </a:spcBef>
              <a:spcAft>
                <a:spcPts val="0"/>
              </a:spcAft>
              <a:buClr>
                <a:schemeClr val="accent1"/>
              </a:buClr>
              <a:buSzPts val="2400"/>
              <a:buFont typeface="Montserrat"/>
              <a:buNone/>
              <a:defRPr b="1" i="0" sz="2400" u="none" cap="none" strike="noStrike">
                <a:solidFill>
                  <a:schemeClr val="accent1"/>
                </a:solidFill>
                <a:latin typeface="Montserrat"/>
                <a:ea typeface="Montserrat"/>
                <a:cs typeface="Montserrat"/>
                <a:sym typeface="Montserrat"/>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772" name="Google Shape;1772;p346"/>
          <p:cNvSpPr txBox="1"/>
          <p:nvPr>
            <p:ph idx="1" type="body"/>
          </p:nvPr>
        </p:nvSpPr>
        <p:spPr>
          <a:xfrm>
            <a:off x="251221" y="654148"/>
            <a:ext cx="8641500" cy="3953400"/>
          </a:xfrm>
          <a:prstGeom prst="rect">
            <a:avLst/>
          </a:prstGeom>
          <a:noFill/>
          <a:ln>
            <a:noFill/>
          </a:ln>
        </p:spPr>
        <p:txBody>
          <a:bodyPr anchorCtr="0" anchor="t" bIns="54000" lIns="54000" spcFirstLastPara="1" rIns="54000" wrap="square" tIns="54000">
            <a:noAutofit/>
          </a:bodyPr>
          <a:lstStyle>
            <a:lvl1pPr indent="-317500" lvl="0" marL="457200" marR="0" rtl="0" algn="l">
              <a:lnSpc>
                <a:spcPct val="100000"/>
              </a:lnSpc>
              <a:spcBef>
                <a:spcPts val="300"/>
              </a:spcBef>
              <a:spcAft>
                <a:spcPts val="0"/>
              </a:spcAft>
              <a:buClr>
                <a:schemeClr val="accent1"/>
              </a:buClr>
              <a:buSzPts val="1400"/>
              <a:buFont typeface="Arial"/>
              <a:buChar char="•"/>
              <a:defRPr b="0" i="0" sz="1400" u="none" cap="none" strike="noStrike">
                <a:solidFill>
                  <a:schemeClr val="dk1"/>
                </a:solidFill>
                <a:latin typeface="Montserrat"/>
                <a:ea typeface="Montserrat"/>
                <a:cs typeface="Montserrat"/>
                <a:sym typeface="Montserrat"/>
              </a:defRPr>
            </a:lvl1pPr>
            <a:lvl2pPr indent="-298450" lvl="1" marL="914400" marR="0" rtl="0" algn="l">
              <a:lnSpc>
                <a:spcPct val="100000"/>
              </a:lnSpc>
              <a:spcBef>
                <a:spcPts val="500"/>
              </a:spcBef>
              <a:spcAft>
                <a:spcPts val="0"/>
              </a:spcAft>
              <a:buClr>
                <a:schemeClr val="accent1"/>
              </a:buClr>
              <a:buSzPts val="1100"/>
              <a:buFont typeface="Arial"/>
              <a:buChar char="•"/>
              <a:defRPr b="0" i="0" sz="1200" u="none" cap="none" strike="noStrike">
                <a:solidFill>
                  <a:schemeClr val="dk1"/>
                </a:solidFill>
                <a:latin typeface="Montserrat"/>
                <a:ea typeface="Montserrat"/>
                <a:cs typeface="Montserrat"/>
                <a:sym typeface="Montserrat"/>
              </a:defRPr>
            </a:lvl2pPr>
            <a:lvl3pPr indent="-285750" lvl="2" marL="1371600" marR="0" rtl="0" algn="l">
              <a:lnSpc>
                <a:spcPct val="100000"/>
              </a:lnSpc>
              <a:spcBef>
                <a:spcPts val="500"/>
              </a:spcBef>
              <a:spcAft>
                <a:spcPts val="0"/>
              </a:spcAft>
              <a:buClr>
                <a:schemeClr val="accent1"/>
              </a:buClr>
              <a:buSzPts val="900"/>
              <a:buFont typeface="Arial"/>
              <a:buChar char="•"/>
              <a:defRPr b="0" i="0" sz="1100" u="none" cap="none" strike="noStrike">
                <a:solidFill>
                  <a:schemeClr val="dk1"/>
                </a:solidFill>
                <a:latin typeface="Montserrat"/>
                <a:ea typeface="Montserrat"/>
                <a:cs typeface="Montserrat"/>
                <a:sym typeface="Montserrat"/>
              </a:defRPr>
            </a:lvl3pPr>
            <a:lvl4pPr indent="-279400" lvl="3" marL="1828800" marR="0" rtl="0" algn="l">
              <a:lnSpc>
                <a:spcPct val="100000"/>
              </a:lnSpc>
              <a:spcBef>
                <a:spcPts val="500"/>
              </a:spcBef>
              <a:spcAft>
                <a:spcPts val="0"/>
              </a:spcAft>
              <a:buClr>
                <a:schemeClr val="accent1"/>
              </a:buClr>
              <a:buSzPts val="800"/>
              <a:buFont typeface="Arial"/>
              <a:buChar char="•"/>
              <a:defRPr b="0" i="0" sz="900" u="none" cap="none" strike="noStrike">
                <a:solidFill>
                  <a:schemeClr val="dk1"/>
                </a:solidFill>
                <a:latin typeface="Montserrat"/>
                <a:ea typeface="Montserrat"/>
                <a:cs typeface="Montserrat"/>
                <a:sym typeface="Montserrat"/>
              </a:defRPr>
            </a:lvl4pPr>
            <a:lvl5pPr indent="-273050" lvl="4" marL="2286000" marR="0" rtl="0" algn="l">
              <a:lnSpc>
                <a:spcPct val="100000"/>
              </a:lnSpc>
              <a:spcBef>
                <a:spcPts val="500"/>
              </a:spcBef>
              <a:spcAft>
                <a:spcPts val="0"/>
              </a:spcAft>
              <a:buClr>
                <a:schemeClr val="accent1"/>
              </a:buClr>
              <a:buSzPts val="700"/>
              <a:buFont typeface="Arial"/>
              <a:buChar char="•"/>
              <a:defRPr b="0" i="0" sz="800" u="none" cap="none" strike="noStrike">
                <a:solidFill>
                  <a:schemeClr val="dk1"/>
                </a:solidFill>
                <a:latin typeface="Montserrat"/>
                <a:ea typeface="Montserrat"/>
                <a:cs typeface="Montserrat"/>
                <a:sym typeface="Montserrat"/>
              </a:defRPr>
            </a:lvl5pPr>
            <a:lvl6pPr indent="-323850" lvl="5" marL="2743200" marR="0" rtl="0" algn="l">
              <a:spcBef>
                <a:spcPts val="5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6pPr>
            <a:lvl7pPr indent="-323850" lvl="6" marL="32004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7pPr>
            <a:lvl8pPr indent="-323850" lvl="7" marL="3657600" marR="0" rtl="0" algn="l">
              <a:spcBef>
                <a:spcPts val="1200"/>
              </a:spcBef>
              <a:spcAft>
                <a:spcPts val="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8pPr>
            <a:lvl9pPr indent="-323850" lvl="8" marL="4114800" marR="0" rtl="0" algn="l">
              <a:spcBef>
                <a:spcPts val="1200"/>
              </a:spcBef>
              <a:spcAft>
                <a:spcPts val="1200"/>
              </a:spcAft>
              <a:buClr>
                <a:schemeClr val="dk1"/>
              </a:buClr>
              <a:buSzPts val="1500"/>
              <a:buFont typeface="Arial"/>
              <a:buChar char="•"/>
              <a:defRPr b="0" i="0" sz="1500" u="none" cap="none" strike="noStrike">
                <a:solidFill>
                  <a:schemeClr val="dk1"/>
                </a:solidFill>
                <a:latin typeface="Montserrat"/>
                <a:ea typeface="Montserrat"/>
                <a:cs typeface="Montserrat"/>
                <a:sym typeface="Montserrat"/>
              </a:defRPr>
            </a:lvl9pPr>
          </a:lstStyle>
          <a:p/>
        </p:txBody>
      </p:sp>
      <p:sp>
        <p:nvSpPr>
          <p:cNvPr id="1773" name="Google Shape;1773;p346"/>
          <p:cNvSpPr txBox="1"/>
          <p:nvPr>
            <p:ph idx="11" type="ftr"/>
          </p:nvPr>
        </p:nvSpPr>
        <p:spPr>
          <a:xfrm>
            <a:off x="1871663" y="4836414"/>
            <a:ext cx="5941200" cy="143400"/>
          </a:xfrm>
          <a:prstGeom prst="rect">
            <a:avLst/>
          </a:prstGeom>
          <a:noFill/>
          <a:ln>
            <a:noFill/>
          </a:ln>
        </p:spPr>
        <p:txBody>
          <a:bodyPr anchorCtr="0" anchor="b" bIns="0" lIns="0" spcFirstLastPara="1" rIns="54000" wrap="square" tIns="54000">
            <a:noAutofit/>
          </a:bodyPr>
          <a:lstStyle>
            <a:lvl1pPr lvl="0" marR="0" rtl="0" algn="l">
              <a:spcBef>
                <a:spcPts val="0"/>
              </a:spcBef>
              <a:spcAft>
                <a:spcPts val="0"/>
              </a:spcAft>
              <a:buSzPts val="1100"/>
              <a:buNone/>
              <a:defRPr sz="900">
                <a:solidFill>
                  <a:schemeClr val="accent2"/>
                </a:solidFill>
                <a:latin typeface="Montserrat"/>
                <a:ea typeface="Montserrat"/>
                <a:cs typeface="Montserrat"/>
                <a:sym typeface="Montserrat"/>
              </a:defRPr>
            </a:lvl1pPr>
            <a:lvl2pPr lvl="1"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100"/>
              <a:buNone/>
              <a:defRPr b="0" i="0" sz="1400" u="none" cap="none" strike="noStrike">
                <a:solidFill>
                  <a:schemeClr val="dk1"/>
                </a:solidFill>
                <a:latin typeface="Montserrat"/>
                <a:ea typeface="Montserrat"/>
                <a:cs typeface="Montserrat"/>
                <a:sym typeface="Montserrat"/>
              </a:defRPr>
            </a:lvl9pPr>
          </a:lstStyle>
          <a:p/>
        </p:txBody>
      </p:sp>
      <p:pic>
        <p:nvPicPr>
          <p:cNvPr id="1774" name="Google Shape;1774;p346"/>
          <p:cNvPicPr preferRelativeResize="0"/>
          <p:nvPr/>
        </p:nvPicPr>
        <p:blipFill rotWithShape="1">
          <a:blip r:embed="rId2">
            <a:alphaModFix/>
          </a:blip>
          <a:srcRect b="0" l="0" r="0" t="0"/>
          <a:stretch/>
        </p:blipFill>
        <p:spPr>
          <a:xfrm>
            <a:off x="252014" y="4807666"/>
            <a:ext cx="1079504" cy="200788"/>
          </a:xfrm>
          <a:prstGeom prst="rect">
            <a:avLst/>
          </a:prstGeom>
          <a:noFill/>
          <a:ln>
            <a:noFill/>
          </a:ln>
        </p:spPr>
      </p:pic>
      <p:sp>
        <p:nvSpPr>
          <p:cNvPr id="1775" name="Google Shape;1775;p346"/>
          <p:cNvSpPr txBox="1"/>
          <p:nvPr>
            <p:ph idx="12" type="sldNum"/>
          </p:nvPr>
        </p:nvSpPr>
        <p:spPr>
          <a:xfrm>
            <a:off x="8279787" y="4773059"/>
            <a:ext cx="612900" cy="2700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a:solidFill>
                  <a:schemeClr val="dk1"/>
                </a:solidFill>
                <a:latin typeface="Montserrat"/>
                <a:ea typeface="Montserrat"/>
                <a:cs typeface="Montserrat"/>
                <a:sym typeface="Montserrat"/>
              </a:defRPr>
            </a:lvl1pPr>
            <a:lvl2pPr indent="0" lvl="1" marL="0" marR="0" rtl="0" algn="r">
              <a:spcBef>
                <a:spcPts val="0"/>
              </a:spcBef>
              <a:buNone/>
              <a:defRPr b="0" i="0" sz="900">
                <a:solidFill>
                  <a:schemeClr val="dk1"/>
                </a:solidFill>
                <a:latin typeface="Montserrat"/>
                <a:ea typeface="Montserrat"/>
                <a:cs typeface="Montserrat"/>
                <a:sym typeface="Montserrat"/>
              </a:defRPr>
            </a:lvl2pPr>
            <a:lvl3pPr indent="0" lvl="2" marL="0" marR="0" rtl="0" algn="r">
              <a:spcBef>
                <a:spcPts val="0"/>
              </a:spcBef>
              <a:buNone/>
              <a:defRPr b="0" i="0" sz="900">
                <a:solidFill>
                  <a:schemeClr val="dk1"/>
                </a:solidFill>
                <a:latin typeface="Montserrat"/>
                <a:ea typeface="Montserrat"/>
                <a:cs typeface="Montserrat"/>
                <a:sym typeface="Montserrat"/>
              </a:defRPr>
            </a:lvl3pPr>
            <a:lvl4pPr indent="0" lvl="3" marL="0" marR="0" rtl="0" algn="r">
              <a:spcBef>
                <a:spcPts val="0"/>
              </a:spcBef>
              <a:buNone/>
              <a:defRPr b="0" i="0" sz="900">
                <a:solidFill>
                  <a:schemeClr val="dk1"/>
                </a:solidFill>
                <a:latin typeface="Montserrat"/>
                <a:ea typeface="Montserrat"/>
                <a:cs typeface="Montserrat"/>
                <a:sym typeface="Montserrat"/>
              </a:defRPr>
            </a:lvl4pPr>
            <a:lvl5pPr indent="0" lvl="4" marL="0" marR="0" rtl="0" algn="r">
              <a:spcBef>
                <a:spcPts val="0"/>
              </a:spcBef>
              <a:buNone/>
              <a:defRPr b="0" i="0" sz="900">
                <a:solidFill>
                  <a:schemeClr val="dk1"/>
                </a:solidFill>
                <a:latin typeface="Montserrat"/>
                <a:ea typeface="Montserrat"/>
                <a:cs typeface="Montserrat"/>
                <a:sym typeface="Montserrat"/>
              </a:defRPr>
            </a:lvl5pPr>
            <a:lvl6pPr indent="0" lvl="5" marL="0" marR="0" rtl="0" algn="r">
              <a:spcBef>
                <a:spcPts val="0"/>
              </a:spcBef>
              <a:buNone/>
              <a:defRPr b="0" i="0" sz="900">
                <a:solidFill>
                  <a:schemeClr val="dk1"/>
                </a:solidFill>
                <a:latin typeface="Montserrat"/>
                <a:ea typeface="Montserrat"/>
                <a:cs typeface="Montserrat"/>
                <a:sym typeface="Montserrat"/>
              </a:defRPr>
            </a:lvl6pPr>
            <a:lvl7pPr indent="0" lvl="6" marL="0" marR="0" rtl="0" algn="r">
              <a:spcBef>
                <a:spcPts val="0"/>
              </a:spcBef>
              <a:buNone/>
              <a:defRPr b="0" i="0" sz="900">
                <a:solidFill>
                  <a:schemeClr val="dk1"/>
                </a:solidFill>
                <a:latin typeface="Montserrat"/>
                <a:ea typeface="Montserrat"/>
                <a:cs typeface="Montserrat"/>
                <a:sym typeface="Montserrat"/>
              </a:defRPr>
            </a:lvl7pPr>
            <a:lvl8pPr indent="0" lvl="7" marL="0" marR="0" rtl="0" algn="r">
              <a:spcBef>
                <a:spcPts val="0"/>
              </a:spcBef>
              <a:buNone/>
              <a:defRPr b="0" i="0" sz="900">
                <a:solidFill>
                  <a:schemeClr val="dk1"/>
                </a:solidFill>
                <a:latin typeface="Montserrat"/>
                <a:ea typeface="Montserrat"/>
                <a:cs typeface="Montserrat"/>
                <a:sym typeface="Montserrat"/>
              </a:defRPr>
            </a:lvl8pPr>
            <a:lvl9pPr indent="0" lvl="8" marL="0" marR="0" rtl="0" algn="r">
              <a:spcBef>
                <a:spcPts val="0"/>
              </a:spcBef>
              <a:buNone/>
              <a:defRPr b="0" i="0" sz="900">
                <a:solidFill>
                  <a:schemeClr val="dk1"/>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378">
          <p15:clr>
            <a:srgbClr val="F26B43"/>
          </p15:clr>
        </p15:guide>
      </p15:sldGuideLst>
    </p:ext>
  </p:extLst>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1776" name="Shape 1776"/>
        <p:cNvGrpSpPr/>
        <p:nvPr/>
      </p:nvGrpSpPr>
      <p:grpSpPr>
        <a:xfrm>
          <a:off x="0" y="0"/>
          <a:ext cx="0" cy="0"/>
          <a:chOff x="0" y="0"/>
          <a:chExt cx="0" cy="0"/>
        </a:xfrm>
      </p:grpSpPr>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Photo">
  <p:cSld name="Title and Content w/Photo">
    <p:spTree>
      <p:nvGrpSpPr>
        <p:cNvPr id="1777" name="Shape 1777"/>
        <p:cNvGrpSpPr/>
        <p:nvPr/>
      </p:nvGrpSpPr>
      <p:grpSpPr>
        <a:xfrm>
          <a:off x="0" y="0"/>
          <a:ext cx="0" cy="0"/>
          <a:chOff x="0" y="0"/>
          <a:chExt cx="0" cy="0"/>
        </a:xfrm>
      </p:grpSpPr>
      <p:sp>
        <p:nvSpPr>
          <p:cNvPr id="1778" name="Google Shape;1778;p3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9" name="Google Shape;1779;p3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400"/>
            </a:lvl1pPr>
            <a:lvl2pPr indent="0" lvl="1" marL="0" rtl="0" algn="r">
              <a:spcBef>
                <a:spcPts val="0"/>
              </a:spcBef>
              <a:buNone/>
              <a:defRPr sz="1400"/>
            </a:lvl2pPr>
            <a:lvl3pPr indent="0" lvl="2" marL="0" rtl="0" algn="r">
              <a:spcBef>
                <a:spcPts val="0"/>
              </a:spcBef>
              <a:buNone/>
              <a:defRPr sz="1400"/>
            </a:lvl3pPr>
            <a:lvl4pPr indent="0" lvl="3" marL="0" rtl="0" algn="r">
              <a:spcBef>
                <a:spcPts val="0"/>
              </a:spcBef>
              <a:buNone/>
              <a:defRPr sz="1400"/>
            </a:lvl4pPr>
            <a:lvl5pPr indent="0" lvl="4" marL="0" rtl="0" algn="r">
              <a:spcBef>
                <a:spcPts val="0"/>
              </a:spcBef>
              <a:buNone/>
              <a:defRPr sz="1400"/>
            </a:lvl5pPr>
            <a:lvl6pPr indent="0" lvl="5" marL="0" rtl="0" algn="r">
              <a:spcBef>
                <a:spcPts val="0"/>
              </a:spcBef>
              <a:buNone/>
              <a:defRPr sz="1400"/>
            </a:lvl6pPr>
            <a:lvl7pPr indent="0" lvl="6" marL="0" rtl="0" algn="r">
              <a:spcBef>
                <a:spcPts val="0"/>
              </a:spcBef>
              <a:buNone/>
              <a:defRPr sz="1400"/>
            </a:lvl7pPr>
            <a:lvl8pPr indent="0" lvl="7" marL="0" rtl="0" algn="r">
              <a:spcBef>
                <a:spcPts val="0"/>
              </a:spcBef>
              <a:buNone/>
              <a:defRPr sz="1400"/>
            </a:lvl8pPr>
            <a:lvl9pPr indent="0" lvl="8" marL="0" rtl="0" algn="r">
              <a:spcBef>
                <a:spcPts val="0"/>
              </a:spcBef>
              <a:buNone/>
              <a:defRPr sz="1400"/>
            </a:lvl9pPr>
          </a:lstStyle>
          <a:p>
            <a:pPr indent="0" lvl="0" marL="0" rtl="0" algn="r">
              <a:spcBef>
                <a:spcPts val="0"/>
              </a:spcBef>
              <a:spcAft>
                <a:spcPts val="0"/>
              </a:spcAft>
              <a:buNone/>
            </a:pPr>
            <a:fld id="{00000000-1234-1234-1234-123412341234}" type="slidenum">
              <a:rPr lang="en"/>
              <a:t>‹#›</a:t>
            </a:fld>
            <a:endParaRPr/>
          </a:p>
        </p:txBody>
      </p:sp>
      <p:sp>
        <p:nvSpPr>
          <p:cNvPr id="1780" name="Google Shape;1780;p3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81" name="Google Shape;1781;p348"/>
          <p:cNvSpPr txBox="1"/>
          <p:nvPr>
            <p:ph idx="1" type="body"/>
          </p:nvPr>
        </p:nvSpPr>
        <p:spPr>
          <a:xfrm>
            <a:off x="180974" y="1082278"/>
            <a:ext cx="5486400" cy="35301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782" name="Google Shape;1782;p348"/>
          <p:cNvSpPr/>
          <p:nvPr>
            <p:ph idx="2" type="pic"/>
          </p:nvPr>
        </p:nvSpPr>
        <p:spPr>
          <a:xfrm>
            <a:off x="5899189" y="1082278"/>
            <a:ext cx="3086100" cy="30861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bg>
      <p:bgPr>
        <a:solidFill>
          <a:srgbClr val="2F3F4E"/>
        </a:solidFill>
      </p:bgPr>
    </p:bg>
    <p:spTree>
      <p:nvGrpSpPr>
        <p:cNvPr id="178" name="Shape 178"/>
        <p:cNvGrpSpPr/>
        <p:nvPr/>
      </p:nvGrpSpPr>
      <p:grpSpPr>
        <a:xfrm>
          <a:off x="0" y="0"/>
          <a:ext cx="0" cy="0"/>
          <a:chOff x="0" y="0"/>
          <a:chExt cx="0" cy="0"/>
        </a:xfrm>
      </p:grpSpPr>
      <p:sp>
        <p:nvSpPr>
          <p:cNvPr id="179" name="Google Shape;17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0" name="Google Shape;180;p3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81" name="Google Shape;181;p35"/>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82" name="Google Shape;182;p35"/>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83" name="Google Shape;183;p35"/>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83" name="Shape 1783"/>
        <p:cNvGrpSpPr/>
        <p:nvPr/>
      </p:nvGrpSpPr>
      <p:grpSpPr>
        <a:xfrm>
          <a:off x="0" y="0"/>
          <a:ext cx="0" cy="0"/>
          <a:chOff x="0" y="0"/>
          <a:chExt cx="0" cy="0"/>
        </a:xfrm>
      </p:grpSpPr>
      <p:sp>
        <p:nvSpPr>
          <p:cNvPr id="1784" name="Google Shape;1784;p349"/>
          <p:cNvSpPr txBox="1"/>
          <p:nvPr>
            <p:ph type="title"/>
          </p:nvPr>
        </p:nvSpPr>
        <p:spPr>
          <a:xfrm>
            <a:off x="1306286" y="163285"/>
            <a:ext cx="6421200" cy="12846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785" name="Google Shape;1785;p349"/>
          <p:cNvSpPr txBox="1"/>
          <p:nvPr>
            <p:ph idx="1" type="body"/>
          </p:nvPr>
        </p:nvSpPr>
        <p:spPr>
          <a:xfrm>
            <a:off x="508000" y="1620442"/>
            <a:ext cx="7219500" cy="29106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800"/>
              </a:spcBef>
              <a:spcAft>
                <a:spcPts val="0"/>
              </a:spcAft>
              <a:buClr>
                <a:srgbClr val="262626"/>
              </a:buClr>
              <a:buSzPts val="1100"/>
              <a:buFont typeface="Noto Sans Symbols"/>
              <a:buChar char="▶"/>
              <a:defRPr b="0" i="0" sz="1400" u="none" cap="none" strike="noStrike">
                <a:solidFill>
                  <a:srgbClr val="262626"/>
                </a:solidFill>
                <a:latin typeface="Arial"/>
                <a:ea typeface="Arial"/>
                <a:cs typeface="Arial"/>
                <a:sym typeface="Arial"/>
              </a:defRPr>
            </a:lvl1pPr>
            <a:lvl2pPr indent="-292100" lvl="1" marL="914400" marR="0" rtl="0" algn="l">
              <a:lnSpc>
                <a:spcPct val="100000"/>
              </a:lnSpc>
              <a:spcBef>
                <a:spcPts val="800"/>
              </a:spcBef>
              <a:spcAft>
                <a:spcPts val="0"/>
              </a:spcAft>
              <a:buClr>
                <a:srgbClr val="262626"/>
              </a:buClr>
              <a:buSzPts val="1000"/>
              <a:buFont typeface="Noto Sans Symbols"/>
              <a:buChar char="▶"/>
              <a:defRPr b="0" i="0" sz="1200" u="none" cap="none" strike="noStrike">
                <a:solidFill>
                  <a:srgbClr val="262626"/>
                </a:solidFill>
                <a:latin typeface="Arial"/>
                <a:ea typeface="Arial"/>
                <a:cs typeface="Arial"/>
                <a:sym typeface="Arial"/>
              </a:defRPr>
            </a:lvl2pPr>
            <a:lvl3pPr indent="-279400" lvl="2" marL="1371600" marR="0" rtl="0" algn="l">
              <a:lnSpc>
                <a:spcPct val="100000"/>
              </a:lnSpc>
              <a:spcBef>
                <a:spcPts val="800"/>
              </a:spcBef>
              <a:spcAft>
                <a:spcPts val="0"/>
              </a:spcAft>
              <a:buClr>
                <a:srgbClr val="262626"/>
              </a:buClr>
              <a:buSzPts val="800"/>
              <a:buFont typeface="Noto Sans Symbols"/>
              <a:buChar char="▶"/>
              <a:defRPr b="0" i="0" sz="1100" u="none" cap="none" strike="noStrike">
                <a:solidFill>
                  <a:srgbClr val="262626"/>
                </a:solidFill>
                <a:latin typeface="Arial"/>
                <a:ea typeface="Arial"/>
                <a:cs typeface="Arial"/>
                <a:sym typeface="Arial"/>
              </a:defRPr>
            </a:lvl3pPr>
            <a:lvl4pPr indent="-273050" lvl="3" marL="18288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4pPr>
            <a:lvl5pPr indent="-273050" lvl="4" marL="2286000" marR="0" rtl="0" algn="l">
              <a:lnSpc>
                <a:spcPct val="100000"/>
              </a:lnSpc>
              <a:spcBef>
                <a:spcPts val="800"/>
              </a:spcBef>
              <a:spcAft>
                <a:spcPts val="0"/>
              </a:spcAft>
              <a:buClr>
                <a:srgbClr val="262626"/>
              </a:buClr>
              <a:buSzPts val="700"/>
              <a:buFont typeface="Noto Sans Symbols"/>
              <a:buChar char="▶"/>
              <a:defRPr b="0" i="0" sz="900" u="none" cap="none" strike="noStrike">
                <a:solidFill>
                  <a:srgbClr val="262626"/>
                </a:solidFill>
                <a:latin typeface="Arial"/>
                <a:ea typeface="Arial"/>
                <a:cs typeface="Arial"/>
                <a:sym typeface="Arial"/>
              </a:defRPr>
            </a:lvl5pPr>
            <a:lvl6pPr indent="-273050" lvl="5" marL="27432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lnSpc>
                <a:spcPct val="100000"/>
              </a:lnSpc>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86" name="Shape 1786"/>
        <p:cNvGrpSpPr/>
        <p:nvPr/>
      </p:nvGrpSpPr>
      <p:grpSpPr>
        <a:xfrm>
          <a:off x="0" y="0"/>
          <a:ext cx="0" cy="0"/>
          <a:chOff x="0" y="0"/>
          <a:chExt cx="0" cy="0"/>
        </a:xfrm>
      </p:grpSpPr>
      <p:sp>
        <p:nvSpPr>
          <p:cNvPr id="1787" name="Google Shape;1787;p350"/>
          <p:cNvSpPr txBox="1"/>
          <p:nvPr>
            <p:ph type="title"/>
          </p:nvPr>
        </p:nvSpPr>
        <p:spPr>
          <a:xfrm>
            <a:off x="1306285" y="163285"/>
            <a:ext cx="5043600" cy="9813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pic>
        <p:nvPicPr>
          <p:cNvPr id="1788" name="Google Shape;1788;p350"/>
          <p:cNvPicPr preferRelativeResize="0"/>
          <p:nvPr/>
        </p:nvPicPr>
        <p:blipFill>
          <a:blip r:embed="rId2">
            <a:alphaModFix amt="17000"/>
          </a:blip>
          <a:stretch>
            <a:fillRect/>
          </a:stretch>
        </p:blipFill>
        <p:spPr>
          <a:xfrm>
            <a:off x="-1143000" y="0"/>
            <a:ext cx="10286975" cy="5143500"/>
          </a:xfrm>
          <a:prstGeom prst="rect">
            <a:avLst/>
          </a:prstGeom>
          <a:noFill/>
          <a:ln>
            <a:noFill/>
          </a:ln>
        </p:spPr>
      </p:pic>
    </p:spTree>
  </p:cSld>
  <p:clrMapOvr>
    <a:masterClrMapping/>
  </p:clrMapOvr>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solidFill>
          <a:schemeClr val="lt1"/>
        </a:solidFill>
      </p:bgPr>
    </p:bg>
    <p:spTree>
      <p:nvGrpSpPr>
        <p:cNvPr id="1789" name="Shape 1789"/>
        <p:cNvGrpSpPr/>
        <p:nvPr/>
      </p:nvGrpSpPr>
      <p:grpSpPr>
        <a:xfrm>
          <a:off x="0" y="0"/>
          <a:ext cx="0" cy="0"/>
          <a:chOff x="0" y="0"/>
          <a:chExt cx="0" cy="0"/>
        </a:xfrm>
      </p:grpSpPr>
      <p:pic>
        <p:nvPicPr>
          <p:cNvPr id="1790" name="Google Shape;1790;p351"/>
          <p:cNvPicPr preferRelativeResize="0"/>
          <p:nvPr/>
        </p:nvPicPr>
        <p:blipFill rotWithShape="1">
          <a:blip r:embed="rId2">
            <a:alphaModFix amt="23000"/>
          </a:blip>
          <a:srcRect b="0" l="0" r="16749" t="0"/>
          <a:stretch/>
        </p:blipFill>
        <p:spPr>
          <a:xfrm>
            <a:off x="1531752" y="0"/>
            <a:ext cx="7612248" cy="5143500"/>
          </a:xfrm>
          <a:prstGeom prst="rect">
            <a:avLst/>
          </a:prstGeom>
          <a:noFill/>
          <a:ln>
            <a:noFill/>
          </a:ln>
        </p:spPr>
      </p:pic>
      <p:sp>
        <p:nvSpPr>
          <p:cNvPr id="1791" name="Google Shape;1791;p351"/>
          <p:cNvSpPr/>
          <p:nvPr/>
        </p:nvSpPr>
        <p:spPr>
          <a:xfrm>
            <a:off x="1531751" y="0"/>
            <a:ext cx="5283300" cy="5143500"/>
          </a:xfrm>
          <a:prstGeom prst="rect">
            <a:avLst/>
          </a:prstGeom>
          <a:gradFill>
            <a:gsLst>
              <a:gs pos="0">
                <a:schemeClr val="lt1"/>
              </a:gs>
              <a:gs pos="50000">
                <a:schemeClr val="lt1"/>
              </a:gs>
              <a:gs pos="86000">
                <a:srgbClr val="FFFFFF"/>
              </a:gs>
              <a:gs pos="100000">
                <a:srgbClr val="FFFFFF">
                  <a:alpha val="0"/>
                </a:srgbClr>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sp>
        <p:nvSpPr>
          <p:cNvPr id="1792" name="Google Shape;1792;p351"/>
          <p:cNvSpPr txBox="1"/>
          <p:nvPr>
            <p:ph type="title"/>
          </p:nvPr>
        </p:nvSpPr>
        <p:spPr>
          <a:xfrm>
            <a:off x="1282850" y="290456"/>
            <a:ext cx="6444600" cy="11574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rgbClr val="262626"/>
              </a:buClr>
              <a:buSzPts val="2700"/>
              <a:buFont typeface="Arial"/>
              <a:buNone/>
              <a:defRPr b="0" i="0" sz="2700" u="none" cap="none" strike="noStrike">
                <a:solidFill>
                  <a:srgbClr val="262626"/>
                </a:solidFill>
                <a:latin typeface="Arial"/>
                <a:ea typeface="Arial"/>
                <a:cs typeface="Arial"/>
                <a:sym typeface="Arial"/>
              </a:defRPr>
            </a:lvl1pPr>
            <a:lvl2pPr lvl="1" marR="0" rtl="0" algn="l">
              <a:spcBef>
                <a:spcPts val="0"/>
              </a:spcBef>
              <a:spcAft>
                <a:spcPts val="0"/>
              </a:spcAft>
              <a:buClr>
                <a:schemeClr val="dk2"/>
              </a:buClr>
              <a:buSzPts val="1400"/>
              <a:buNone/>
              <a:defRPr b="0" i="0" sz="1400" u="none" cap="none" strike="noStrike">
                <a:solidFill>
                  <a:schemeClr val="dk2"/>
                </a:solidFill>
              </a:defRPr>
            </a:lvl2pPr>
            <a:lvl3pPr lvl="2" marR="0" rtl="0" algn="l">
              <a:spcBef>
                <a:spcPts val="0"/>
              </a:spcBef>
              <a:spcAft>
                <a:spcPts val="0"/>
              </a:spcAft>
              <a:buClr>
                <a:schemeClr val="dk2"/>
              </a:buClr>
              <a:buSzPts val="1400"/>
              <a:buNone/>
              <a:defRPr b="0" i="0" sz="1400" u="none" cap="none" strike="noStrike">
                <a:solidFill>
                  <a:schemeClr val="dk2"/>
                </a:solidFill>
              </a:defRPr>
            </a:lvl3pPr>
            <a:lvl4pPr lvl="3" marR="0" rtl="0" algn="l">
              <a:spcBef>
                <a:spcPts val="0"/>
              </a:spcBef>
              <a:spcAft>
                <a:spcPts val="0"/>
              </a:spcAft>
              <a:buClr>
                <a:schemeClr val="dk2"/>
              </a:buClr>
              <a:buSzPts val="1400"/>
              <a:buNone/>
              <a:defRPr b="0" i="0" sz="1400" u="none" cap="none" strike="noStrike">
                <a:solidFill>
                  <a:schemeClr val="dk2"/>
                </a:solidFill>
              </a:defRPr>
            </a:lvl4pPr>
            <a:lvl5pPr lvl="4" marR="0" rtl="0" algn="l">
              <a:spcBef>
                <a:spcPts val="0"/>
              </a:spcBef>
              <a:spcAft>
                <a:spcPts val="0"/>
              </a:spcAft>
              <a:buClr>
                <a:schemeClr val="dk2"/>
              </a:buClr>
              <a:buSzPts val="1400"/>
              <a:buNone/>
              <a:defRPr b="0" i="0" sz="1400" u="none" cap="none" strike="noStrike">
                <a:solidFill>
                  <a:schemeClr val="dk2"/>
                </a:solidFill>
              </a:defRPr>
            </a:lvl5pPr>
            <a:lvl6pPr lvl="5" marR="0" rtl="0" algn="l">
              <a:spcBef>
                <a:spcPts val="0"/>
              </a:spcBef>
              <a:spcAft>
                <a:spcPts val="0"/>
              </a:spcAft>
              <a:buClr>
                <a:schemeClr val="dk2"/>
              </a:buClr>
              <a:buSzPts val="1400"/>
              <a:buNone/>
              <a:defRPr b="0" i="0" sz="1400" u="none" cap="none" strike="noStrike">
                <a:solidFill>
                  <a:schemeClr val="dk2"/>
                </a:solidFill>
              </a:defRPr>
            </a:lvl6pPr>
            <a:lvl7pPr lvl="6" marR="0" rtl="0" algn="l">
              <a:spcBef>
                <a:spcPts val="0"/>
              </a:spcBef>
              <a:spcAft>
                <a:spcPts val="0"/>
              </a:spcAft>
              <a:buClr>
                <a:schemeClr val="dk2"/>
              </a:buClr>
              <a:buSzPts val="1400"/>
              <a:buNone/>
              <a:defRPr b="0" i="0" sz="1400" u="none" cap="none" strike="noStrike">
                <a:solidFill>
                  <a:schemeClr val="dk2"/>
                </a:solidFill>
              </a:defRPr>
            </a:lvl7pPr>
            <a:lvl8pPr lvl="7" marR="0" rtl="0" algn="l">
              <a:spcBef>
                <a:spcPts val="0"/>
              </a:spcBef>
              <a:spcAft>
                <a:spcPts val="0"/>
              </a:spcAft>
              <a:buClr>
                <a:schemeClr val="dk2"/>
              </a:buClr>
              <a:buSzPts val="1400"/>
              <a:buNone/>
              <a:defRPr b="0" i="0" sz="1400" u="none" cap="none" strike="noStrike">
                <a:solidFill>
                  <a:schemeClr val="dk2"/>
                </a:solidFill>
              </a:defRPr>
            </a:lvl8pPr>
            <a:lvl9pPr lvl="8" marR="0" rtl="0" algn="l">
              <a:spcBef>
                <a:spcPts val="0"/>
              </a:spcBef>
              <a:spcAft>
                <a:spcPts val="0"/>
              </a:spcAft>
              <a:buClr>
                <a:schemeClr val="dk2"/>
              </a:buClr>
              <a:buSzPts val="1400"/>
              <a:buNone/>
              <a:defRPr b="0" i="0" sz="1400" u="none" cap="none" strike="noStrike">
                <a:solidFill>
                  <a:schemeClr val="dk2"/>
                </a:solidFill>
              </a:defRPr>
            </a:lvl9pPr>
          </a:lstStyle>
          <a:p/>
        </p:txBody>
      </p:sp>
      <p:sp>
        <p:nvSpPr>
          <p:cNvPr id="1793" name="Google Shape;1793;p351"/>
          <p:cNvSpPr/>
          <p:nvPr/>
        </p:nvSpPr>
        <p:spPr>
          <a:xfrm>
            <a:off x="1300856" y="0"/>
            <a:ext cx="4335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1">
    <p:bg>
      <p:bgPr>
        <a:solidFill>
          <a:srgbClr val="2F3F4E"/>
        </a:solidFill>
      </p:bgPr>
    </p:bg>
    <p:spTree>
      <p:nvGrpSpPr>
        <p:cNvPr id="1794" name="Shape 1794"/>
        <p:cNvGrpSpPr/>
        <p:nvPr/>
      </p:nvGrpSpPr>
      <p:grpSpPr>
        <a:xfrm>
          <a:off x="0" y="0"/>
          <a:ext cx="0" cy="0"/>
          <a:chOff x="0" y="0"/>
          <a:chExt cx="0" cy="0"/>
        </a:xfrm>
      </p:grpSpPr>
      <p:sp>
        <p:nvSpPr>
          <p:cNvPr id="1795" name="Google Shape;1795;p3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pic>
        <p:nvPicPr>
          <p:cNvPr id="1796" name="Google Shape;1796;p35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797" name="Google Shape;1797;p352"/>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798" name="Google Shape;1798;p352"/>
          <p:cNvSpPr txBox="1"/>
          <p:nvPr>
            <p:ph type="ctrTitle"/>
          </p:nvPr>
        </p:nvSpPr>
        <p:spPr>
          <a:xfrm>
            <a:off x="927600" y="2818600"/>
            <a:ext cx="7324200" cy="652200"/>
          </a:xfrm>
          <a:prstGeom prst="rect">
            <a:avLst/>
          </a:prstGeom>
        </p:spPr>
        <p:txBody>
          <a:bodyPr anchorCtr="0" anchor="ctr" bIns="0" lIns="0" spcFirstLastPara="1" rIns="0" wrap="square" tIns="0">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799" name="Google Shape;1799;p352"/>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p:cSld name="CUSTOM_10">
    <p:spTree>
      <p:nvGrpSpPr>
        <p:cNvPr id="1800" name="Shape 1800"/>
        <p:cNvGrpSpPr/>
        <p:nvPr/>
      </p:nvGrpSpPr>
      <p:grpSpPr>
        <a:xfrm>
          <a:off x="0" y="0"/>
          <a:ext cx="0" cy="0"/>
          <a:chOff x="0" y="0"/>
          <a:chExt cx="0" cy="0"/>
        </a:xfrm>
      </p:grpSpPr>
      <p:sp>
        <p:nvSpPr>
          <p:cNvPr id="1801" name="Google Shape;1801;p353"/>
          <p:cNvSpPr/>
          <p:nvPr/>
        </p:nvSpPr>
        <p:spPr>
          <a:xfrm>
            <a:off x="3700625" y="0"/>
            <a:ext cx="54435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Image placeholder</a:t>
            </a:r>
            <a:endParaRPr b="0" i="0" sz="600" u="none" cap="none" strike="noStrike">
              <a:solidFill>
                <a:schemeClr val="dk1"/>
              </a:solidFill>
              <a:latin typeface="Arial"/>
              <a:ea typeface="Arial"/>
              <a:cs typeface="Arial"/>
              <a:sym typeface="Arial"/>
            </a:endParaRPr>
          </a:p>
        </p:txBody>
      </p:sp>
      <p:sp>
        <p:nvSpPr>
          <p:cNvPr id="1802" name="Google Shape;1802;p353"/>
          <p:cNvSpPr/>
          <p:nvPr/>
        </p:nvSpPr>
        <p:spPr>
          <a:xfrm>
            <a:off x="-600" y="-600"/>
            <a:ext cx="6447025" cy="5144750"/>
          </a:xfrm>
          <a:custGeom>
            <a:rect b="b" l="l" r="r" t="t"/>
            <a:pathLst>
              <a:path extrusionOk="0" h="205790" w="257881">
                <a:moveTo>
                  <a:pt x="0" y="0"/>
                </a:moveTo>
                <a:lnTo>
                  <a:pt x="257881" y="11"/>
                </a:lnTo>
                <a:lnTo>
                  <a:pt x="152996" y="205790"/>
                </a:lnTo>
                <a:lnTo>
                  <a:pt x="24" y="205790"/>
                </a:lnTo>
                <a:close/>
              </a:path>
            </a:pathLst>
          </a:custGeom>
          <a:gradFill>
            <a:gsLst>
              <a:gs pos="0">
                <a:srgbClr val="FFFFFF"/>
              </a:gs>
              <a:gs pos="50000">
                <a:srgbClr val="FFFFFF"/>
              </a:gs>
              <a:gs pos="100000">
                <a:srgbClr val="F1F1F1"/>
              </a:gs>
            </a:gsLst>
            <a:lin ang="0" scaled="0"/>
          </a:gradFill>
          <a:ln>
            <a:noFill/>
          </a:ln>
        </p:spPr>
      </p:sp>
      <p:sp>
        <p:nvSpPr>
          <p:cNvPr id="1803" name="Google Shape;1803;p353"/>
          <p:cNvSpPr txBox="1"/>
          <p:nvPr>
            <p:ph type="ctrTitle"/>
          </p:nvPr>
        </p:nvSpPr>
        <p:spPr>
          <a:xfrm>
            <a:off x="731525" y="1802950"/>
            <a:ext cx="4500000" cy="11232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SzPts val="3600"/>
              <a:buFont typeface="Nunito Sans ExtraBold"/>
              <a:buNone/>
              <a:defRPr b="0" sz="3600">
                <a:latin typeface="Nunito Sans ExtraBold"/>
                <a:ea typeface="Nunito Sans ExtraBold"/>
                <a:cs typeface="Nunito Sans ExtraBold"/>
                <a:sym typeface="Nunito Sans ExtraBold"/>
              </a:defRPr>
            </a:lvl1pPr>
            <a:lvl2pPr lvl="1" rtl="0" algn="l">
              <a:lnSpc>
                <a:spcPct val="80000"/>
              </a:lnSpc>
              <a:spcBef>
                <a:spcPts val="0"/>
              </a:spcBef>
              <a:spcAft>
                <a:spcPts val="0"/>
              </a:spcAft>
              <a:buSzPts val="3600"/>
              <a:buNone/>
              <a:defRPr sz="3600"/>
            </a:lvl2pPr>
            <a:lvl3pPr lvl="2" rtl="0" algn="l">
              <a:lnSpc>
                <a:spcPct val="80000"/>
              </a:lnSpc>
              <a:spcBef>
                <a:spcPts val="0"/>
              </a:spcBef>
              <a:spcAft>
                <a:spcPts val="0"/>
              </a:spcAft>
              <a:buSzPts val="3600"/>
              <a:buNone/>
              <a:defRPr sz="3600"/>
            </a:lvl3pPr>
            <a:lvl4pPr lvl="3" rtl="0" algn="l">
              <a:lnSpc>
                <a:spcPct val="80000"/>
              </a:lnSpc>
              <a:spcBef>
                <a:spcPts val="0"/>
              </a:spcBef>
              <a:spcAft>
                <a:spcPts val="0"/>
              </a:spcAft>
              <a:buSzPts val="3600"/>
              <a:buNone/>
              <a:defRPr sz="3600"/>
            </a:lvl4pPr>
            <a:lvl5pPr lvl="4" rtl="0" algn="l">
              <a:lnSpc>
                <a:spcPct val="80000"/>
              </a:lnSpc>
              <a:spcBef>
                <a:spcPts val="0"/>
              </a:spcBef>
              <a:spcAft>
                <a:spcPts val="0"/>
              </a:spcAft>
              <a:buSzPts val="3600"/>
              <a:buNone/>
              <a:defRPr sz="3600"/>
            </a:lvl5pPr>
            <a:lvl6pPr lvl="5" rtl="0" algn="l">
              <a:lnSpc>
                <a:spcPct val="80000"/>
              </a:lnSpc>
              <a:spcBef>
                <a:spcPts val="0"/>
              </a:spcBef>
              <a:spcAft>
                <a:spcPts val="0"/>
              </a:spcAft>
              <a:buSzPts val="3600"/>
              <a:buNone/>
              <a:defRPr sz="3600"/>
            </a:lvl6pPr>
            <a:lvl7pPr lvl="6" rtl="0" algn="l">
              <a:lnSpc>
                <a:spcPct val="80000"/>
              </a:lnSpc>
              <a:spcBef>
                <a:spcPts val="0"/>
              </a:spcBef>
              <a:spcAft>
                <a:spcPts val="0"/>
              </a:spcAft>
              <a:buSzPts val="3600"/>
              <a:buNone/>
              <a:defRPr sz="3600"/>
            </a:lvl7pPr>
            <a:lvl8pPr lvl="7" rtl="0" algn="l">
              <a:lnSpc>
                <a:spcPct val="80000"/>
              </a:lnSpc>
              <a:spcBef>
                <a:spcPts val="0"/>
              </a:spcBef>
              <a:spcAft>
                <a:spcPts val="0"/>
              </a:spcAft>
              <a:buSzPts val="3600"/>
              <a:buNone/>
              <a:defRPr sz="3600"/>
            </a:lvl8pPr>
            <a:lvl9pPr lvl="8" rtl="0" algn="l">
              <a:lnSpc>
                <a:spcPct val="80000"/>
              </a:lnSpc>
              <a:spcBef>
                <a:spcPts val="0"/>
              </a:spcBef>
              <a:spcAft>
                <a:spcPts val="0"/>
              </a:spcAft>
              <a:buSzPts val="3600"/>
              <a:buNone/>
              <a:defRPr sz="3600"/>
            </a:lvl9pPr>
          </a:lstStyle>
          <a:p/>
        </p:txBody>
      </p:sp>
      <p:sp>
        <p:nvSpPr>
          <p:cNvPr id="1804" name="Google Shape;1804;p353"/>
          <p:cNvSpPr txBox="1"/>
          <p:nvPr>
            <p:ph idx="12" type="sldNum"/>
          </p:nvPr>
        </p:nvSpPr>
        <p:spPr>
          <a:xfrm>
            <a:off x="8321040" y="4818888"/>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05" name="Google Shape;1805;p353"/>
          <p:cNvSpPr txBox="1"/>
          <p:nvPr>
            <p:ph idx="1" type="subTitle"/>
          </p:nvPr>
        </p:nvSpPr>
        <p:spPr>
          <a:xfrm>
            <a:off x="748800" y="3116400"/>
            <a:ext cx="4882800" cy="5412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sz="1400"/>
            </a:lvl1pPr>
            <a:lvl2pPr lvl="1" rtl="0" algn="l">
              <a:lnSpc>
                <a:spcPct val="115000"/>
              </a:lnSpc>
              <a:spcBef>
                <a:spcPts val="1600"/>
              </a:spcBef>
              <a:spcAft>
                <a:spcPts val="0"/>
              </a:spcAft>
              <a:buSzPts val="1400"/>
              <a:buNone/>
              <a:defRPr sz="1400"/>
            </a:lvl2pPr>
            <a:lvl3pPr lvl="2" rtl="0" algn="l">
              <a:lnSpc>
                <a:spcPct val="115000"/>
              </a:lnSpc>
              <a:spcBef>
                <a:spcPts val="1600"/>
              </a:spcBef>
              <a:spcAft>
                <a:spcPts val="0"/>
              </a:spcAft>
              <a:buSzPts val="1400"/>
              <a:buNone/>
              <a:defRPr sz="1400"/>
            </a:lvl3pPr>
            <a:lvl4pPr lvl="3" rtl="0" algn="l">
              <a:lnSpc>
                <a:spcPct val="115000"/>
              </a:lnSpc>
              <a:spcBef>
                <a:spcPts val="1600"/>
              </a:spcBef>
              <a:spcAft>
                <a:spcPts val="0"/>
              </a:spcAft>
              <a:buSzPts val="1400"/>
              <a:buNone/>
              <a:defRPr sz="1400"/>
            </a:lvl4pPr>
            <a:lvl5pPr lvl="4" rtl="0" algn="l">
              <a:lnSpc>
                <a:spcPct val="115000"/>
              </a:lnSpc>
              <a:spcBef>
                <a:spcPts val="1600"/>
              </a:spcBef>
              <a:spcAft>
                <a:spcPts val="0"/>
              </a:spcAft>
              <a:buSzPts val="1400"/>
              <a:buNone/>
              <a:defRPr sz="1400"/>
            </a:lvl5pPr>
            <a:lvl6pPr lvl="5" rtl="0" algn="l">
              <a:lnSpc>
                <a:spcPct val="115000"/>
              </a:lnSpc>
              <a:spcBef>
                <a:spcPts val="1600"/>
              </a:spcBef>
              <a:spcAft>
                <a:spcPts val="0"/>
              </a:spcAft>
              <a:buSzPts val="1400"/>
              <a:buNone/>
              <a:defRPr sz="1400"/>
            </a:lvl6pPr>
            <a:lvl7pPr lvl="6" rtl="0" algn="l">
              <a:lnSpc>
                <a:spcPct val="115000"/>
              </a:lnSpc>
              <a:spcBef>
                <a:spcPts val="1600"/>
              </a:spcBef>
              <a:spcAft>
                <a:spcPts val="0"/>
              </a:spcAft>
              <a:buSzPts val="1400"/>
              <a:buNone/>
              <a:defRPr sz="1400"/>
            </a:lvl7pPr>
            <a:lvl8pPr lvl="7" rtl="0" algn="l">
              <a:lnSpc>
                <a:spcPct val="115000"/>
              </a:lnSpc>
              <a:spcBef>
                <a:spcPts val="1600"/>
              </a:spcBef>
              <a:spcAft>
                <a:spcPts val="0"/>
              </a:spcAft>
              <a:buSzPts val="1400"/>
              <a:buNone/>
              <a:defRPr sz="1400"/>
            </a:lvl8pPr>
            <a:lvl9pPr lvl="8" rtl="0" algn="l">
              <a:lnSpc>
                <a:spcPct val="115000"/>
              </a:lnSpc>
              <a:spcBef>
                <a:spcPts val="1600"/>
              </a:spcBef>
              <a:spcAft>
                <a:spcPts val="1600"/>
              </a:spcAft>
              <a:buSzPts val="1400"/>
              <a:buNone/>
              <a:defRPr sz="1400"/>
            </a:lvl9pPr>
          </a:lstStyle>
          <a:p/>
        </p:txBody>
      </p:sp>
      <p:pic>
        <p:nvPicPr>
          <p:cNvPr id="1806" name="Google Shape;1806;p353"/>
          <p:cNvPicPr preferRelativeResize="0"/>
          <p:nvPr/>
        </p:nvPicPr>
        <p:blipFill rotWithShape="1">
          <a:blip r:embed="rId2">
            <a:alphaModFix/>
          </a:blip>
          <a:srcRect b="0" l="0" r="0" t="0"/>
          <a:stretch/>
        </p:blipFill>
        <p:spPr>
          <a:xfrm>
            <a:off x="756000" y="1269000"/>
            <a:ext cx="1238244" cy="197300"/>
          </a:xfrm>
          <a:prstGeom prst="rect">
            <a:avLst/>
          </a:prstGeom>
          <a:noFill/>
          <a:ln>
            <a:noFill/>
          </a:ln>
        </p:spPr>
      </p:pic>
    </p:spTree>
  </p:cSld>
  <p:clrMapOvr>
    <a:masterClrMapping/>
  </p:clrMapOvr>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with image left">
  <p:cSld name="CUSTOM_8_1">
    <p:bg>
      <p:bgPr>
        <a:solidFill>
          <a:srgbClr val="FFFFFF"/>
        </a:solidFill>
      </p:bgPr>
    </p:bg>
    <p:spTree>
      <p:nvGrpSpPr>
        <p:cNvPr id="1807" name="Shape 1807"/>
        <p:cNvGrpSpPr/>
        <p:nvPr/>
      </p:nvGrpSpPr>
      <p:grpSpPr>
        <a:xfrm>
          <a:off x="0" y="0"/>
          <a:ext cx="0" cy="0"/>
          <a:chOff x="0" y="0"/>
          <a:chExt cx="0" cy="0"/>
        </a:xfrm>
      </p:grpSpPr>
      <p:sp>
        <p:nvSpPr>
          <p:cNvPr id="1808" name="Google Shape;1808;p354"/>
          <p:cNvSpPr txBox="1"/>
          <p:nvPr>
            <p:ph idx="1" type="body"/>
          </p:nvPr>
        </p:nvSpPr>
        <p:spPr>
          <a:xfrm>
            <a:off x="3291850" y="1463050"/>
            <a:ext cx="4023300" cy="29289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SzPts val="11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1809" name="Google Shape;1809;p354"/>
          <p:cNvSpPr txBox="1"/>
          <p:nvPr>
            <p:ph idx="12" type="sldNum"/>
          </p:nvPr>
        </p:nvSpPr>
        <p:spPr>
          <a:xfrm>
            <a:off x="8321040" y="4818888"/>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9pPr>
          </a:lstStyle>
          <a:p>
            <a:pPr indent="0" lvl="0" marL="0" rtl="0" algn="r">
              <a:spcBef>
                <a:spcPts val="0"/>
              </a:spcBef>
              <a:spcAft>
                <a:spcPts val="0"/>
              </a:spcAft>
              <a:buNone/>
            </a:pPr>
            <a:fld id="{00000000-1234-1234-1234-123412341234}" type="slidenum">
              <a:rPr lang="en"/>
              <a:t>‹#›</a:t>
            </a:fld>
            <a:endParaRPr/>
          </a:p>
        </p:txBody>
      </p:sp>
      <p:sp>
        <p:nvSpPr>
          <p:cNvPr id="1810" name="Google Shape;1810;p354"/>
          <p:cNvSpPr txBox="1"/>
          <p:nvPr>
            <p:ph type="title"/>
          </p:nvPr>
        </p:nvSpPr>
        <p:spPr>
          <a:xfrm>
            <a:off x="3291850" y="414725"/>
            <a:ext cx="5486400" cy="316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600"/>
              <a:buNone/>
              <a:defRPr sz="2600"/>
            </a:lvl1pPr>
            <a:lvl2pPr lvl="1" rtl="0" algn="l">
              <a:lnSpc>
                <a:spcPct val="100000"/>
              </a:lnSpc>
              <a:spcBef>
                <a:spcPts val="0"/>
              </a:spcBef>
              <a:spcAft>
                <a:spcPts val="0"/>
              </a:spcAft>
              <a:buSzPts val="2600"/>
              <a:buNone/>
              <a:defRPr sz="2600"/>
            </a:lvl2pPr>
            <a:lvl3pPr lvl="2" rtl="0" algn="l">
              <a:lnSpc>
                <a:spcPct val="100000"/>
              </a:lnSpc>
              <a:spcBef>
                <a:spcPts val="0"/>
              </a:spcBef>
              <a:spcAft>
                <a:spcPts val="0"/>
              </a:spcAft>
              <a:buSzPts val="2600"/>
              <a:buNone/>
              <a:defRPr sz="2600"/>
            </a:lvl3pPr>
            <a:lvl4pPr lvl="3" rtl="0" algn="l">
              <a:lnSpc>
                <a:spcPct val="100000"/>
              </a:lnSpc>
              <a:spcBef>
                <a:spcPts val="0"/>
              </a:spcBef>
              <a:spcAft>
                <a:spcPts val="0"/>
              </a:spcAft>
              <a:buSzPts val="2600"/>
              <a:buNone/>
              <a:defRPr sz="2600"/>
            </a:lvl4pPr>
            <a:lvl5pPr lvl="4" rtl="0" algn="l">
              <a:lnSpc>
                <a:spcPct val="100000"/>
              </a:lnSpc>
              <a:spcBef>
                <a:spcPts val="0"/>
              </a:spcBef>
              <a:spcAft>
                <a:spcPts val="0"/>
              </a:spcAft>
              <a:buSzPts val="2600"/>
              <a:buNone/>
              <a:defRPr sz="2600"/>
            </a:lvl5pPr>
            <a:lvl6pPr lvl="5" rtl="0" algn="l">
              <a:lnSpc>
                <a:spcPct val="100000"/>
              </a:lnSpc>
              <a:spcBef>
                <a:spcPts val="0"/>
              </a:spcBef>
              <a:spcAft>
                <a:spcPts val="0"/>
              </a:spcAft>
              <a:buSzPts val="2600"/>
              <a:buNone/>
              <a:defRPr sz="2600"/>
            </a:lvl6pPr>
            <a:lvl7pPr lvl="6" rtl="0" algn="l">
              <a:lnSpc>
                <a:spcPct val="100000"/>
              </a:lnSpc>
              <a:spcBef>
                <a:spcPts val="0"/>
              </a:spcBef>
              <a:spcAft>
                <a:spcPts val="0"/>
              </a:spcAft>
              <a:buSzPts val="2600"/>
              <a:buNone/>
              <a:defRPr sz="2600"/>
            </a:lvl7pPr>
            <a:lvl8pPr lvl="7" rtl="0" algn="l">
              <a:lnSpc>
                <a:spcPct val="100000"/>
              </a:lnSpc>
              <a:spcBef>
                <a:spcPts val="0"/>
              </a:spcBef>
              <a:spcAft>
                <a:spcPts val="0"/>
              </a:spcAft>
              <a:buSzPts val="2600"/>
              <a:buNone/>
              <a:defRPr sz="2600"/>
            </a:lvl8pPr>
            <a:lvl9pPr lvl="8" rtl="0" algn="l">
              <a:lnSpc>
                <a:spcPct val="100000"/>
              </a:lnSpc>
              <a:spcBef>
                <a:spcPts val="0"/>
              </a:spcBef>
              <a:spcAft>
                <a:spcPts val="0"/>
              </a:spcAft>
              <a:buSzPts val="2600"/>
              <a:buNone/>
              <a:defRPr sz="2600"/>
            </a:lvl9pPr>
          </a:lstStyle>
          <a:p/>
        </p:txBody>
      </p:sp>
      <p:sp>
        <p:nvSpPr>
          <p:cNvPr id="1811" name="Google Shape;1811;p354"/>
          <p:cNvSpPr txBox="1"/>
          <p:nvPr>
            <p:ph idx="2" type="title"/>
          </p:nvPr>
        </p:nvSpPr>
        <p:spPr>
          <a:xfrm>
            <a:off x="3300976" y="924475"/>
            <a:ext cx="5477400" cy="17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Font typeface="Nunito Sans Light"/>
              <a:buNone/>
              <a:defRPr b="0" sz="1400">
                <a:latin typeface="Nunito Sans Light"/>
                <a:ea typeface="Nunito Sans Light"/>
                <a:cs typeface="Nunito Sans Light"/>
                <a:sym typeface="Nunito Sans Light"/>
              </a:defRPr>
            </a:lvl1pPr>
            <a:lvl2pPr lvl="1" rtl="0" algn="l">
              <a:lnSpc>
                <a:spcPct val="100000"/>
              </a:lnSpc>
              <a:spcBef>
                <a:spcPts val="0"/>
              </a:spcBef>
              <a:spcAft>
                <a:spcPts val="0"/>
              </a:spcAft>
              <a:buSzPts val="2600"/>
              <a:buNone/>
              <a:defRPr sz="2600"/>
            </a:lvl2pPr>
            <a:lvl3pPr lvl="2" rtl="0" algn="l">
              <a:lnSpc>
                <a:spcPct val="100000"/>
              </a:lnSpc>
              <a:spcBef>
                <a:spcPts val="0"/>
              </a:spcBef>
              <a:spcAft>
                <a:spcPts val="0"/>
              </a:spcAft>
              <a:buSzPts val="2600"/>
              <a:buNone/>
              <a:defRPr sz="2600"/>
            </a:lvl3pPr>
            <a:lvl4pPr lvl="3" rtl="0" algn="l">
              <a:lnSpc>
                <a:spcPct val="100000"/>
              </a:lnSpc>
              <a:spcBef>
                <a:spcPts val="0"/>
              </a:spcBef>
              <a:spcAft>
                <a:spcPts val="0"/>
              </a:spcAft>
              <a:buSzPts val="2600"/>
              <a:buNone/>
              <a:defRPr sz="2600"/>
            </a:lvl4pPr>
            <a:lvl5pPr lvl="4" rtl="0" algn="l">
              <a:lnSpc>
                <a:spcPct val="100000"/>
              </a:lnSpc>
              <a:spcBef>
                <a:spcPts val="0"/>
              </a:spcBef>
              <a:spcAft>
                <a:spcPts val="0"/>
              </a:spcAft>
              <a:buSzPts val="2600"/>
              <a:buNone/>
              <a:defRPr sz="2600"/>
            </a:lvl5pPr>
            <a:lvl6pPr lvl="5" rtl="0" algn="l">
              <a:lnSpc>
                <a:spcPct val="100000"/>
              </a:lnSpc>
              <a:spcBef>
                <a:spcPts val="0"/>
              </a:spcBef>
              <a:spcAft>
                <a:spcPts val="0"/>
              </a:spcAft>
              <a:buSzPts val="2600"/>
              <a:buNone/>
              <a:defRPr sz="2600"/>
            </a:lvl6pPr>
            <a:lvl7pPr lvl="6" rtl="0" algn="l">
              <a:lnSpc>
                <a:spcPct val="100000"/>
              </a:lnSpc>
              <a:spcBef>
                <a:spcPts val="0"/>
              </a:spcBef>
              <a:spcAft>
                <a:spcPts val="0"/>
              </a:spcAft>
              <a:buSzPts val="2600"/>
              <a:buNone/>
              <a:defRPr sz="2600"/>
            </a:lvl7pPr>
            <a:lvl8pPr lvl="7" rtl="0" algn="l">
              <a:lnSpc>
                <a:spcPct val="100000"/>
              </a:lnSpc>
              <a:spcBef>
                <a:spcPts val="0"/>
              </a:spcBef>
              <a:spcAft>
                <a:spcPts val="0"/>
              </a:spcAft>
              <a:buSzPts val="2600"/>
              <a:buNone/>
              <a:defRPr sz="2600"/>
            </a:lvl8pPr>
            <a:lvl9pPr lvl="8" rtl="0" algn="l">
              <a:lnSpc>
                <a:spcPct val="100000"/>
              </a:lnSpc>
              <a:spcBef>
                <a:spcPts val="0"/>
              </a:spcBef>
              <a:spcAft>
                <a:spcPts val="0"/>
              </a:spcAft>
              <a:buSzPts val="2600"/>
              <a:buNone/>
              <a:defRPr sz="2600"/>
            </a:lvl9pPr>
          </a:lstStyle>
          <a:p/>
        </p:txBody>
      </p:sp>
      <p:pic>
        <p:nvPicPr>
          <p:cNvPr id="1812" name="Google Shape;1812;p354"/>
          <p:cNvPicPr preferRelativeResize="0"/>
          <p:nvPr/>
        </p:nvPicPr>
        <p:blipFill rotWithShape="1">
          <a:blip r:embed="rId2">
            <a:alphaModFix/>
          </a:blip>
          <a:srcRect b="0" l="23389" r="38682" t="0"/>
          <a:stretch/>
        </p:blipFill>
        <p:spPr>
          <a:xfrm>
            <a:off x="25" y="0"/>
            <a:ext cx="2926073" cy="5143499"/>
          </a:xfrm>
          <a:prstGeom prst="rect">
            <a:avLst/>
          </a:prstGeom>
          <a:noFill/>
          <a:ln>
            <a:noFill/>
          </a:ln>
        </p:spPr>
      </p:pic>
    </p:spTree>
  </p:cSld>
  <p:clrMapOvr>
    <a:masterClrMapping/>
  </p:clrMapOvr>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 two columns - type scale">
  <p:cSld name="CUSTOM_4_1">
    <p:bg>
      <p:bgPr>
        <a:solidFill>
          <a:srgbClr val="FFFFFF"/>
        </a:solidFill>
      </p:bgPr>
    </p:bg>
    <p:spTree>
      <p:nvGrpSpPr>
        <p:cNvPr id="1813" name="Shape 1813"/>
        <p:cNvGrpSpPr/>
        <p:nvPr/>
      </p:nvGrpSpPr>
      <p:grpSpPr>
        <a:xfrm>
          <a:off x="0" y="0"/>
          <a:ext cx="0" cy="0"/>
          <a:chOff x="0" y="0"/>
          <a:chExt cx="0" cy="0"/>
        </a:xfrm>
      </p:grpSpPr>
      <p:sp>
        <p:nvSpPr>
          <p:cNvPr id="1814" name="Google Shape;1814;p355"/>
          <p:cNvSpPr txBox="1"/>
          <p:nvPr>
            <p:ph idx="12" type="sldNum"/>
          </p:nvPr>
        </p:nvSpPr>
        <p:spPr>
          <a:xfrm>
            <a:off x="8321040" y="4818888"/>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Nunito Sans Light"/>
                <a:ea typeface="Nunito Sans Light"/>
                <a:cs typeface="Nunito Sans Light"/>
                <a:sym typeface="Nunito Sans Light"/>
              </a:defRPr>
            </a:lvl9pPr>
          </a:lstStyle>
          <a:p>
            <a:pPr indent="0" lvl="0" marL="0" rtl="0" algn="r">
              <a:spcBef>
                <a:spcPts val="0"/>
              </a:spcBef>
              <a:spcAft>
                <a:spcPts val="0"/>
              </a:spcAft>
              <a:buNone/>
            </a:pPr>
            <a:fld id="{00000000-1234-1234-1234-123412341234}" type="slidenum">
              <a:rPr lang="en"/>
              <a:t>‹#›</a:t>
            </a:fld>
            <a:endParaRPr/>
          </a:p>
        </p:txBody>
      </p:sp>
      <p:sp>
        <p:nvSpPr>
          <p:cNvPr id="1815" name="Google Shape;1815;p355"/>
          <p:cNvSpPr txBox="1"/>
          <p:nvPr>
            <p:ph idx="1" type="body"/>
          </p:nvPr>
        </p:nvSpPr>
        <p:spPr>
          <a:xfrm>
            <a:off x="365750" y="1463050"/>
            <a:ext cx="4026300" cy="2928900"/>
          </a:xfrm>
          <a:prstGeom prst="rect">
            <a:avLst/>
          </a:prstGeom>
          <a:noFill/>
          <a:ln>
            <a:noFill/>
          </a:ln>
        </p:spPr>
        <p:txBody>
          <a:bodyPr anchorCtr="0" anchor="t" bIns="0" lIns="0" spcFirstLastPara="1" rIns="0" wrap="square" tIns="0">
            <a:no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1600"/>
              </a:spcBef>
              <a:spcAft>
                <a:spcPts val="0"/>
              </a:spcAft>
              <a:buSzPts val="1600"/>
              <a:buChar char="‐"/>
              <a:defRPr sz="1600"/>
            </a:lvl2pPr>
            <a:lvl3pPr indent="-330200" lvl="2" marL="1371600" rtl="0" algn="l">
              <a:lnSpc>
                <a:spcPct val="115000"/>
              </a:lnSpc>
              <a:spcBef>
                <a:spcPts val="1600"/>
              </a:spcBef>
              <a:spcAft>
                <a:spcPts val="0"/>
              </a:spcAft>
              <a:buSzPts val="1600"/>
              <a:buChar char="‐"/>
              <a:defRPr sz="1600"/>
            </a:lvl3pPr>
            <a:lvl4pPr indent="-330200" lvl="3" marL="1828800" rtl="0" algn="l">
              <a:lnSpc>
                <a:spcPct val="115000"/>
              </a:lnSpc>
              <a:spcBef>
                <a:spcPts val="1600"/>
              </a:spcBef>
              <a:spcAft>
                <a:spcPts val="0"/>
              </a:spcAft>
              <a:buSzPts val="1600"/>
              <a:buChar char="‐"/>
              <a:defRPr sz="1600"/>
            </a:lvl4pPr>
            <a:lvl5pPr indent="-330200" lvl="4" marL="2286000" rtl="0" algn="l">
              <a:lnSpc>
                <a:spcPct val="115000"/>
              </a:lnSpc>
              <a:spcBef>
                <a:spcPts val="1600"/>
              </a:spcBef>
              <a:spcAft>
                <a:spcPts val="0"/>
              </a:spcAft>
              <a:buSzPts val="1600"/>
              <a:buChar char="‐"/>
              <a:defRPr sz="1600"/>
            </a:lvl5pPr>
            <a:lvl6pPr indent="-330200" lvl="5" marL="2743200" rtl="0" algn="l">
              <a:lnSpc>
                <a:spcPct val="115000"/>
              </a:lnSpc>
              <a:spcBef>
                <a:spcPts val="1600"/>
              </a:spcBef>
              <a:spcAft>
                <a:spcPts val="0"/>
              </a:spcAft>
              <a:buSzPts val="1600"/>
              <a:buChar char="‐"/>
              <a:defRPr sz="1600"/>
            </a:lvl6pPr>
            <a:lvl7pPr indent="-330200" lvl="6" marL="3200400" rtl="0" algn="l">
              <a:lnSpc>
                <a:spcPct val="115000"/>
              </a:lnSpc>
              <a:spcBef>
                <a:spcPts val="1600"/>
              </a:spcBef>
              <a:spcAft>
                <a:spcPts val="0"/>
              </a:spcAft>
              <a:buSzPts val="1600"/>
              <a:buChar char="‐"/>
              <a:defRPr sz="1600"/>
            </a:lvl7pPr>
            <a:lvl8pPr indent="-330200" lvl="7" marL="3657600" rtl="0" algn="l">
              <a:lnSpc>
                <a:spcPct val="115000"/>
              </a:lnSpc>
              <a:spcBef>
                <a:spcPts val="1600"/>
              </a:spcBef>
              <a:spcAft>
                <a:spcPts val="0"/>
              </a:spcAft>
              <a:buSzPts val="1600"/>
              <a:buChar char="‐"/>
              <a:defRPr sz="1600"/>
            </a:lvl8pPr>
            <a:lvl9pPr indent="-330200" lvl="8" marL="4114800" rtl="0" algn="l">
              <a:lnSpc>
                <a:spcPct val="115000"/>
              </a:lnSpc>
              <a:spcBef>
                <a:spcPts val="1600"/>
              </a:spcBef>
              <a:spcAft>
                <a:spcPts val="1600"/>
              </a:spcAft>
              <a:buSzPts val="1600"/>
              <a:buChar char="‐"/>
              <a:defRPr sz="1600"/>
            </a:lvl9pPr>
          </a:lstStyle>
          <a:p/>
        </p:txBody>
      </p:sp>
      <p:sp>
        <p:nvSpPr>
          <p:cNvPr id="1816" name="Google Shape;1816;p355"/>
          <p:cNvSpPr txBox="1"/>
          <p:nvPr>
            <p:ph idx="2" type="body"/>
          </p:nvPr>
        </p:nvSpPr>
        <p:spPr>
          <a:xfrm>
            <a:off x="4752000" y="1463050"/>
            <a:ext cx="4026300" cy="29289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SzPts val="1100"/>
              <a:buChar char="‐"/>
              <a:defRPr/>
            </a:lvl1pPr>
            <a:lvl2pPr indent="-298450" lvl="1" marL="914400" rtl="0" algn="l">
              <a:lnSpc>
                <a:spcPct val="115000"/>
              </a:lnSpc>
              <a:spcBef>
                <a:spcPts val="1600"/>
              </a:spcBef>
              <a:spcAft>
                <a:spcPts val="0"/>
              </a:spcAft>
              <a:buSzPts val="1100"/>
              <a:buChar char="‐"/>
              <a:defRPr/>
            </a:lvl2pPr>
            <a:lvl3pPr indent="-298450" lvl="2" marL="1371600" rtl="0" algn="l">
              <a:lnSpc>
                <a:spcPct val="115000"/>
              </a:lnSpc>
              <a:spcBef>
                <a:spcPts val="1600"/>
              </a:spcBef>
              <a:spcAft>
                <a:spcPts val="0"/>
              </a:spcAft>
              <a:buSzPts val="1100"/>
              <a:buChar char="‐"/>
              <a:defRPr/>
            </a:lvl3pPr>
            <a:lvl4pPr indent="-298450" lvl="3" marL="1828800" rtl="0" algn="l">
              <a:lnSpc>
                <a:spcPct val="115000"/>
              </a:lnSpc>
              <a:spcBef>
                <a:spcPts val="1600"/>
              </a:spcBef>
              <a:spcAft>
                <a:spcPts val="0"/>
              </a:spcAft>
              <a:buSzPts val="1100"/>
              <a:buChar char="‐"/>
              <a:defRPr/>
            </a:lvl4pPr>
            <a:lvl5pPr indent="-298450" lvl="4" marL="2286000" rtl="0" algn="l">
              <a:lnSpc>
                <a:spcPct val="115000"/>
              </a:lnSpc>
              <a:spcBef>
                <a:spcPts val="1600"/>
              </a:spcBef>
              <a:spcAft>
                <a:spcPts val="0"/>
              </a:spcAft>
              <a:buSzPts val="1100"/>
              <a:buChar char="‐"/>
              <a:defRPr/>
            </a:lvl5pPr>
            <a:lvl6pPr indent="-298450" lvl="5" marL="2743200" rtl="0" algn="l">
              <a:lnSpc>
                <a:spcPct val="115000"/>
              </a:lnSpc>
              <a:spcBef>
                <a:spcPts val="1600"/>
              </a:spcBef>
              <a:spcAft>
                <a:spcPts val="0"/>
              </a:spcAft>
              <a:buSzPts val="1100"/>
              <a:buChar char="‐"/>
              <a:defRPr/>
            </a:lvl6pPr>
            <a:lvl7pPr indent="-298450" lvl="6" marL="3200400" rtl="0" algn="l">
              <a:lnSpc>
                <a:spcPct val="115000"/>
              </a:lnSpc>
              <a:spcBef>
                <a:spcPts val="1600"/>
              </a:spcBef>
              <a:spcAft>
                <a:spcPts val="0"/>
              </a:spcAft>
              <a:buSzPts val="1100"/>
              <a:buChar char="‐"/>
              <a:defRPr/>
            </a:lvl7pPr>
            <a:lvl8pPr indent="-298450" lvl="7" marL="3657600" rtl="0" algn="l">
              <a:lnSpc>
                <a:spcPct val="115000"/>
              </a:lnSpc>
              <a:spcBef>
                <a:spcPts val="1600"/>
              </a:spcBef>
              <a:spcAft>
                <a:spcPts val="0"/>
              </a:spcAft>
              <a:buSzPts val="1100"/>
              <a:buChar char="‐"/>
              <a:defRPr/>
            </a:lvl8pPr>
            <a:lvl9pPr indent="-298450" lvl="8" marL="4114800" rtl="0" algn="l">
              <a:lnSpc>
                <a:spcPct val="115000"/>
              </a:lnSpc>
              <a:spcBef>
                <a:spcPts val="1600"/>
              </a:spcBef>
              <a:spcAft>
                <a:spcPts val="1600"/>
              </a:spcAft>
              <a:buSzPts val="1100"/>
              <a:buChar char="‐"/>
              <a:defRPr/>
            </a:lvl9pPr>
          </a:lstStyle>
          <a:p/>
        </p:txBody>
      </p:sp>
      <p:sp>
        <p:nvSpPr>
          <p:cNvPr id="1817" name="Google Shape;1817;p355"/>
          <p:cNvSpPr txBox="1"/>
          <p:nvPr>
            <p:ph type="title"/>
          </p:nvPr>
        </p:nvSpPr>
        <p:spPr>
          <a:xfrm>
            <a:off x="365750" y="414725"/>
            <a:ext cx="8403300" cy="316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2600"/>
              <a:buNone/>
              <a:defRPr sz="2600"/>
            </a:lvl1pPr>
            <a:lvl2pPr lvl="1" rtl="0" algn="l">
              <a:lnSpc>
                <a:spcPct val="100000"/>
              </a:lnSpc>
              <a:spcBef>
                <a:spcPts val="0"/>
              </a:spcBef>
              <a:spcAft>
                <a:spcPts val="0"/>
              </a:spcAft>
              <a:buClr>
                <a:schemeClr val="dk1"/>
              </a:buClr>
              <a:buSzPts val="2600"/>
              <a:buNone/>
              <a:defRPr sz="2600">
                <a:solidFill>
                  <a:schemeClr val="dk1"/>
                </a:solidFill>
              </a:defRPr>
            </a:lvl2pPr>
            <a:lvl3pPr lvl="2" rtl="0" algn="l">
              <a:lnSpc>
                <a:spcPct val="100000"/>
              </a:lnSpc>
              <a:spcBef>
                <a:spcPts val="0"/>
              </a:spcBef>
              <a:spcAft>
                <a:spcPts val="0"/>
              </a:spcAft>
              <a:buClr>
                <a:schemeClr val="dk1"/>
              </a:buClr>
              <a:buSzPts val="2600"/>
              <a:buNone/>
              <a:defRPr sz="2600">
                <a:solidFill>
                  <a:schemeClr val="dk1"/>
                </a:solidFill>
              </a:defRPr>
            </a:lvl3pPr>
            <a:lvl4pPr lvl="3" rtl="0" algn="l">
              <a:lnSpc>
                <a:spcPct val="100000"/>
              </a:lnSpc>
              <a:spcBef>
                <a:spcPts val="0"/>
              </a:spcBef>
              <a:spcAft>
                <a:spcPts val="0"/>
              </a:spcAft>
              <a:buClr>
                <a:schemeClr val="dk1"/>
              </a:buClr>
              <a:buSzPts val="2600"/>
              <a:buNone/>
              <a:defRPr sz="2600">
                <a:solidFill>
                  <a:schemeClr val="dk1"/>
                </a:solidFill>
              </a:defRPr>
            </a:lvl4pPr>
            <a:lvl5pPr lvl="4" rtl="0" algn="l">
              <a:lnSpc>
                <a:spcPct val="100000"/>
              </a:lnSpc>
              <a:spcBef>
                <a:spcPts val="0"/>
              </a:spcBef>
              <a:spcAft>
                <a:spcPts val="0"/>
              </a:spcAft>
              <a:buClr>
                <a:schemeClr val="dk1"/>
              </a:buClr>
              <a:buSzPts val="2600"/>
              <a:buNone/>
              <a:defRPr sz="2600">
                <a:solidFill>
                  <a:schemeClr val="dk1"/>
                </a:solidFill>
              </a:defRPr>
            </a:lvl5pPr>
            <a:lvl6pPr lvl="5" rtl="0" algn="l">
              <a:lnSpc>
                <a:spcPct val="100000"/>
              </a:lnSpc>
              <a:spcBef>
                <a:spcPts val="0"/>
              </a:spcBef>
              <a:spcAft>
                <a:spcPts val="0"/>
              </a:spcAft>
              <a:buClr>
                <a:schemeClr val="dk1"/>
              </a:buClr>
              <a:buSzPts val="2600"/>
              <a:buNone/>
              <a:defRPr sz="2600">
                <a:solidFill>
                  <a:schemeClr val="dk1"/>
                </a:solidFill>
              </a:defRPr>
            </a:lvl6pPr>
            <a:lvl7pPr lvl="6" rtl="0" algn="l">
              <a:lnSpc>
                <a:spcPct val="100000"/>
              </a:lnSpc>
              <a:spcBef>
                <a:spcPts val="0"/>
              </a:spcBef>
              <a:spcAft>
                <a:spcPts val="0"/>
              </a:spcAft>
              <a:buClr>
                <a:schemeClr val="dk1"/>
              </a:buClr>
              <a:buSzPts val="2600"/>
              <a:buNone/>
              <a:defRPr sz="2600">
                <a:solidFill>
                  <a:schemeClr val="dk1"/>
                </a:solidFill>
              </a:defRPr>
            </a:lvl7pPr>
            <a:lvl8pPr lvl="7" rtl="0" algn="l">
              <a:lnSpc>
                <a:spcPct val="100000"/>
              </a:lnSpc>
              <a:spcBef>
                <a:spcPts val="0"/>
              </a:spcBef>
              <a:spcAft>
                <a:spcPts val="0"/>
              </a:spcAft>
              <a:buClr>
                <a:schemeClr val="dk1"/>
              </a:buClr>
              <a:buSzPts val="2600"/>
              <a:buNone/>
              <a:defRPr sz="2600">
                <a:solidFill>
                  <a:schemeClr val="dk1"/>
                </a:solidFill>
              </a:defRPr>
            </a:lvl8pPr>
            <a:lvl9pPr lvl="8" rtl="0" algn="l">
              <a:lnSpc>
                <a:spcPct val="100000"/>
              </a:lnSpc>
              <a:spcBef>
                <a:spcPts val="0"/>
              </a:spcBef>
              <a:spcAft>
                <a:spcPts val="0"/>
              </a:spcAft>
              <a:buClr>
                <a:schemeClr val="dk1"/>
              </a:buClr>
              <a:buSzPts val="2600"/>
              <a:buNone/>
              <a:defRPr sz="2600">
                <a:solidFill>
                  <a:schemeClr val="dk1"/>
                </a:solidFill>
              </a:defRPr>
            </a:lvl9pPr>
          </a:lstStyle>
          <a:p/>
        </p:txBody>
      </p:sp>
      <p:sp>
        <p:nvSpPr>
          <p:cNvPr id="1818" name="Google Shape;1818;p355"/>
          <p:cNvSpPr txBox="1"/>
          <p:nvPr>
            <p:ph idx="3" type="title"/>
          </p:nvPr>
        </p:nvSpPr>
        <p:spPr>
          <a:xfrm>
            <a:off x="374900" y="924475"/>
            <a:ext cx="8403300" cy="172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Font typeface="Nunito Sans Light"/>
              <a:buNone/>
              <a:defRPr b="0" sz="1400">
                <a:latin typeface="Nunito Sans Light"/>
                <a:ea typeface="Nunito Sans Light"/>
                <a:cs typeface="Nunito Sans Light"/>
                <a:sym typeface="Nunito Sans Light"/>
              </a:defRPr>
            </a:lvl1pPr>
            <a:lvl2pPr lvl="1" rtl="0" algn="l">
              <a:lnSpc>
                <a:spcPct val="100000"/>
              </a:lnSpc>
              <a:spcBef>
                <a:spcPts val="0"/>
              </a:spcBef>
              <a:spcAft>
                <a:spcPts val="0"/>
              </a:spcAft>
              <a:buClr>
                <a:schemeClr val="dk1"/>
              </a:buClr>
              <a:buSzPts val="2600"/>
              <a:buNone/>
              <a:defRPr sz="2600">
                <a:solidFill>
                  <a:schemeClr val="dk1"/>
                </a:solidFill>
              </a:defRPr>
            </a:lvl2pPr>
            <a:lvl3pPr lvl="2" rtl="0" algn="l">
              <a:lnSpc>
                <a:spcPct val="100000"/>
              </a:lnSpc>
              <a:spcBef>
                <a:spcPts val="0"/>
              </a:spcBef>
              <a:spcAft>
                <a:spcPts val="0"/>
              </a:spcAft>
              <a:buClr>
                <a:schemeClr val="dk1"/>
              </a:buClr>
              <a:buSzPts val="2600"/>
              <a:buNone/>
              <a:defRPr sz="2600">
                <a:solidFill>
                  <a:schemeClr val="dk1"/>
                </a:solidFill>
              </a:defRPr>
            </a:lvl3pPr>
            <a:lvl4pPr lvl="3" rtl="0" algn="l">
              <a:lnSpc>
                <a:spcPct val="100000"/>
              </a:lnSpc>
              <a:spcBef>
                <a:spcPts val="0"/>
              </a:spcBef>
              <a:spcAft>
                <a:spcPts val="0"/>
              </a:spcAft>
              <a:buClr>
                <a:schemeClr val="dk1"/>
              </a:buClr>
              <a:buSzPts val="2600"/>
              <a:buNone/>
              <a:defRPr sz="2600">
                <a:solidFill>
                  <a:schemeClr val="dk1"/>
                </a:solidFill>
              </a:defRPr>
            </a:lvl4pPr>
            <a:lvl5pPr lvl="4" rtl="0" algn="l">
              <a:lnSpc>
                <a:spcPct val="100000"/>
              </a:lnSpc>
              <a:spcBef>
                <a:spcPts val="0"/>
              </a:spcBef>
              <a:spcAft>
                <a:spcPts val="0"/>
              </a:spcAft>
              <a:buClr>
                <a:schemeClr val="dk1"/>
              </a:buClr>
              <a:buSzPts val="2600"/>
              <a:buNone/>
              <a:defRPr sz="2600">
                <a:solidFill>
                  <a:schemeClr val="dk1"/>
                </a:solidFill>
              </a:defRPr>
            </a:lvl5pPr>
            <a:lvl6pPr lvl="5" rtl="0" algn="l">
              <a:lnSpc>
                <a:spcPct val="100000"/>
              </a:lnSpc>
              <a:spcBef>
                <a:spcPts val="0"/>
              </a:spcBef>
              <a:spcAft>
                <a:spcPts val="0"/>
              </a:spcAft>
              <a:buClr>
                <a:schemeClr val="dk1"/>
              </a:buClr>
              <a:buSzPts val="2600"/>
              <a:buNone/>
              <a:defRPr sz="2600">
                <a:solidFill>
                  <a:schemeClr val="dk1"/>
                </a:solidFill>
              </a:defRPr>
            </a:lvl6pPr>
            <a:lvl7pPr lvl="6" rtl="0" algn="l">
              <a:lnSpc>
                <a:spcPct val="100000"/>
              </a:lnSpc>
              <a:spcBef>
                <a:spcPts val="0"/>
              </a:spcBef>
              <a:spcAft>
                <a:spcPts val="0"/>
              </a:spcAft>
              <a:buClr>
                <a:schemeClr val="dk1"/>
              </a:buClr>
              <a:buSzPts val="2600"/>
              <a:buNone/>
              <a:defRPr sz="2600">
                <a:solidFill>
                  <a:schemeClr val="dk1"/>
                </a:solidFill>
              </a:defRPr>
            </a:lvl7pPr>
            <a:lvl8pPr lvl="7" rtl="0" algn="l">
              <a:lnSpc>
                <a:spcPct val="100000"/>
              </a:lnSpc>
              <a:spcBef>
                <a:spcPts val="0"/>
              </a:spcBef>
              <a:spcAft>
                <a:spcPts val="0"/>
              </a:spcAft>
              <a:buClr>
                <a:schemeClr val="dk1"/>
              </a:buClr>
              <a:buSzPts val="2600"/>
              <a:buNone/>
              <a:defRPr sz="2600">
                <a:solidFill>
                  <a:schemeClr val="dk1"/>
                </a:solidFill>
              </a:defRPr>
            </a:lvl8pPr>
            <a:lvl9pPr lvl="8" rtl="0" algn="l">
              <a:lnSpc>
                <a:spcPct val="100000"/>
              </a:lnSpc>
              <a:spcBef>
                <a:spcPts val="0"/>
              </a:spcBef>
              <a:spcAft>
                <a:spcPts val="0"/>
              </a:spcAft>
              <a:buClr>
                <a:schemeClr val="dk1"/>
              </a:buClr>
              <a:buSzPts val="2600"/>
              <a:buNone/>
              <a:defRPr sz="2600">
                <a:solidFill>
                  <a:schemeClr val="dk1"/>
                </a:solidFill>
              </a:defRPr>
            </a:lvl9pPr>
          </a:lstStyle>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2">
    <p:spTree>
      <p:nvGrpSpPr>
        <p:cNvPr id="1819" name="Shape 1819"/>
        <p:cNvGrpSpPr/>
        <p:nvPr/>
      </p:nvGrpSpPr>
      <p:grpSpPr>
        <a:xfrm>
          <a:off x="0" y="0"/>
          <a:ext cx="0" cy="0"/>
          <a:chOff x="0" y="0"/>
          <a:chExt cx="0" cy="0"/>
        </a:xfrm>
      </p:grpSpPr>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_2/3col_RHS_PhotographicStyle1">
  <p:cSld name="TITLE_AND_BODY_2">
    <p:spTree>
      <p:nvGrpSpPr>
        <p:cNvPr id="1820" name="Shape 1820"/>
        <p:cNvGrpSpPr/>
        <p:nvPr/>
      </p:nvGrpSpPr>
      <p:grpSpPr>
        <a:xfrm>
          <a:off x="0" y="0"/>
          <a:ext cx="0" cy="0"/>
          <a:chOff x="0" y="0"/>
          <a:chExt cx="0" cy="0"/>
        </a:xfrm>
      </p:grpSpPr>
      <p:sp>
        <p:nvSpPr>
          <p:cNvPr id="1821" name="Google Shape;1821;p357"/>
          <p:cNvSpPr/>
          <p:nvPr/>
        </p:nvSpPr>
        <p:spPr>
          <a:xfrm>
            <a:off x="0" y="4607425"/>
            <a:ext cx="9144000" cy="572700"/>
          </a:xfrm>
          <a:prstGeom prst="rect">
            <a:avLst/>
          </a:prstGeom>
          <a:solidFill>
            <a:srgbClr val="326297"/>
          </a:solidFill>
          <a:ln cap="flat" cmpd="sng" w="25400">
            <a:solidFill>
              <a:srgbClr val="32629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822" name="Google Shape;1822;p357"/>
          <p:cNvPicPr preferRelativeResize="0"/>
          <p:nvPr/>
        </p:nvPicPr>
        <p:blipFill rotWithShape="1">
          <a:blip r:embed="rId2">
            <a:alphaModFix amt="30000"/>
          </a:blip>
          <a:srcRect b="68670" l="0" r="0" t="20742"/>
          <a:stretch/>
        </p:blipFill>
        <p:spPr>
          <a:xfrm>
            <a:off x="-32950" y="4607400"/>
            <a:ext cx="9209052" cy="572695"/>
          </a:xfrm>
          <a:prstGeom prst="rect">
            <a:avLst/>
          </a:prstGeom>
          <a:noFill/>
          <a:ln>
            <a:noFill/>
          </a:ln>
        </p:spPr>
      </p:pic>
      <p:pic>
        <p:nvPicPr>
          <p:cNvPr id="1823" name="Google Shape;1823;p357"/>
          <p:cNvPicPr preferRelativeResize="0"/>
          <p:nvPr/>
        </p:nvPicPr>
        <p:blipFill rotWithShape="1">
          <a:blip r:embed="rId3">
            <a:alphaModFix/>
          </a:blip>
          <a:srcRect b="0" l="0" r="0" t="0"/>
          <a:stretch/>
        </p:blipFill>
        <p:spPr>
          <a:xfrm>
            <a:off x="168675" y="4739425"/>
            <a:ext cx="1403525" cy="318725"/>
          </a:xfrm>
          <a:prstGeom prst="rect">
            <a:avLst/>
          </a:prstGeom>
          <a:noFill/>
          <a:ln>
            <a:noFill/>
          </a:ln>
        </p:spPr>
      </p:pic>
      <p:sp>
        <p:nvSpPr>
          <p:cNvPr id="1824" name="Google Shape;1824;p357"/>
          <p:cNvSpPr txBox="1"/>
          <p:nvPr>
            <p:ph type="title"/>
          </p:nvPr>
        </p:nvSpPr>
        <p:spPr>
          <a:xfrm>
            <a:off x="376654" y="232650"/>
            <a:ext cx="8520600" cy="572700"/>
          </a:xfrm>
          <a:prstGeom prst="rect">
            <a:avLst/>
          </a:prstGeom>
        </p:spPr>
        <p:txBody>
          <a:bodyPr anchorCtr="0" anchor="t" bIns="0" lIns="0" spcFirstLastPara="1" rIns="0" wrap="square" tIns="0">
            <a:noAutofit/>
          </a:bodyPr>
          <a:lstStyle>
            <a:lvl1pPr lvl="0" rtl="0">
              <a:spcBef>
                <a:spcPts val="0"/>
              </a:spcBef>
              <a:spcAft>
                <a:spcPts val="0"/>
              </a:spcAft>
              <a:buSzPts val="2000"/>
              <a:buFont typeface="Raleway"/>
              <a:buNone/>
              <a:defRPr b="1" sz="2000">
                <a:latin typeface="Raleway"/>
                <a:ea typeface="Raleway"/>
                <a:cs typeface="Raleway"/>
                <a:sym typeface="Raleway"/>
              </a:defRPr>
            </a:lvl1pPr>
            <a:lvl2pPr lvl="1" rtl="0">
              <a:spcBef>
                <a:spcPts val="0"/>
              </a:spcBef>
              <a:spcAft>
                <a:spcPts val="0"/>
              </a:spcAft>
              <a:buSzPts val="2000"/>
              <a:buNone/>
              <a:defRPr b="1" sz="2000"/>
            </a:lvl2pPr>
            <a:lvl3pPr lvl="2" rtl="0">
              <a:spcBef>
                <a:spcPts val="0"/>
              </a:spcBef>
              <a:spcAft>
                <a:spcPts val="0"/>
              </a:spcAft>
              <a:buSzPts val="2000"/>
              <a:buNone/>
              <a:defRPr b="1" sz="2000"/>
            </a:lvl3pPr>
            <a:lvl4pPr lvl="3" rtl="0">
              <a:spcBef>
                <a:spcPts val="0"/>
              </a:spcBef>
              <a:spcAft>
                <a:spcPts val="0"/>
              </a:spcAft>
              <a:buSzPts val="2000"/>
              <a:buNone/>
              <a:defRPr b="1" sz="2000"/>
            </a:lvl4pPr>
            <a:lvl5pPr lvl="4" rtl="0">
              <a:spcBef>
                <a:spcPts val="0"/>
              </a:spcBef>
              <a:spcAft>
                <a:spcPts val="0"/>
              </a:spcAft>
              <a:buSzPts val="2000"/>
              <a:buNone/>
              <a:defRPr b="1" sz="2000"/>
            </a:lvl5pPr>
            <a:lvl6pPr lvl="5" rtl="0">
              <a:spcBef>
                <a:spcPts val="0"/>
              </a:spcBef>
              <a:spcAft>
                <a:spcPts val="0"/>
              </a:spcAft>
              <a:buSzPts val="2000"/>
              <a:buNone/>
              <a:defRPr b="1" sz="2000"/>
            </a:lvl6pPr>
            <a:lvl7pPr lvl="6" rtl="0">
              <a:spcBef>
                <a:spcPts val="0"/>
              </a:spcBef>
              <a:spcAft>
                <a:spcPts val="0"/>
              </a:spcAft>
              <a:buSzPts val="2000"/>
              <a:buNone/>
              <a:defRPr b="1" sz="2000"/>
            </a:lvl7pPr>
            <a:lvl8pPr lvl="7" rtl="0">
              <a:spcBef>
                <a:spcPts val="0"/>
              </a:spcBef>
              <a:spcAft>
                <a:spcPts val="0"/>
              </a:spcAft>
              <a:buSzPts val="2000"/>
              <a:buNone/>
              <a:defRPr b="1" sz="2000"/>
            </a:lvl8pPr>
            <a:lvl9pPr lvl="8" rtl="0">
              <a:spcBef>
                <a:spcPts val="0"/>
              </a:spcBef>
              <a:spcAft>
                <a:spcPts val="0"/>
              </a:spcAft>
              <a:buSzPts val="2000"/>
              <a:buNone/>
              <a:defRPr b="1" sz="2000"/>
            </a:lvl9pPr>
          </a:lstStyle>
          <a:p/>
        </p:txBody>
      </p:sp>
      <p:sp>
        <p:nvSpPr>
          <p:cNvPr id="1825" name="Google Shape;1825;p357"/>
          <p:cNvSpPr txBox="1"/>
          <p:nvPr>
            <p:ph idx="1" type="body"/>
          </p:nvPr>
        </p:nvSpPr>
        <p:spPr>
          <a:xfrm>
            <a:off x="3213100" y="1250200"/>
            <a:ext cx="5597400" cy="2892000"/>
          </a:xfrm>
          <a:prstGeom prst="rect">
            <a:avLst/>
          </a:prstGeom>
        </p:spPr>
        <p:txBody>
          <a:bodyPr anchorCtr="0" anchor="t" bIns="0" lIns="0" spcFirstLastPara="1" rIns="0" wrap="square" tIns="0">
            <a:noAutofit/>
          </a:bodyPr>
          <a:lstStyle>
            <a:lvl1pPr indent="-279400" lvl="0" marL="457200" rtl="0">
              <a:spcBef>
                <a:spcPts val="0"/>
              </a:spcBef>
              <a:spcAft>
                <a:spcPts val="0"/>
              </a:spcAft>
              <a:buSzPts val="800"/>
              <a:buFont typeface="Raleway"/>
              <a:buChar char="▸"/>
              <a:defRPr sz="800">
                <a:latin typeface="Raleway"/>
                <a:ea typeface="Raleway"/>
                <a:cs typeface="Raleway"/>
                <a:sym typeface="Raleway"/>
              </a:defRPr>
            </a:lvl1pPr>
            <a:lvl2pPr indent="-279400" lvl="1" marL="914400" rtl="0">
              <a:spcBef>
                <a:spcPts val="0"/>
              </a:spcBef>
              <a:spcAft>
                <a:spcPts val="0"/>
              </a:spcAft>
              <a:buSzPts val="800"/>
              <a:buFont typeface="Raleway"/>
              <a:buChar char="▸"/>
              <a:defRPr sz="800">
                <a:latin typeface="Raleway"/>
                <a:ea typeface="Raleway"/>
                <a:cs typeface="Raleway"/>
                <a:sym typeface="Raleway"/>
              </a:defRPr>
            </a:lvl2pPr>
            <a:lvl3pPr indent="-279400" lvl="2" marL="1371600" rtl="0">
              <a:spcBef>
                <a:spcPts val="0"/>
              </a:spcBef>
              <a:spcAft>
                <a:spcPts val="0"/>
              </a:spcAft>
              <a:buSzPts val="800"/>
              <a:buFont typeface="Raleway"/>
              <a:buChar char="▸"/>
              <a:defRPr sz="800">
                <a:latin typeface="Raleway"/>
                <a:ea typeface="Raleway"/>
                <a:cs typeface="Raleway"/>
                <a:sym typeface="Raleway"/>
              </a:defRPr>
            </a:lvl3pPr>
            <a:lvl4pPr indent="-279400" lvl="3" marL="1828800" rtl="0">
              <a:spcBef>
                <a:spcPts val="0"/>
              </a:spcBef>
              <a:spcAft>
                <a:spcPts val="0"/>
              </a:spcAft>
              <a:buSzPts val="800"/>
              <a:buFont typeface="Raleway"/>
              <a:buChar char="▸"/>
              <a:defRPr sz="800">
                <a:latin typeface="Raleway"/>
                <a:ea typeface="Raleway"/>
                <a:cs typeface="Raleway"/>
                <a:sym typeface="Raleway"/>
              </a:defRPr>
            </a:lvl4pPr>
            <a:lvl5pPr indent="-279400" lvl="4" marL="2286000" rtl="0">
              <a:spcBef>
                <a:spcPts val="0"/>
              </a:spcBef>
              <a:spcAft>
                <a:spcPts val="0"/>
              </a:spcAft>
              <a:buSzPts val="800"/>
              <a:buFont typeface="Raleway"/>
              <a:buChar char="▸"/>
              <a:defRPr sz="800">
                <a:latin typeface="Raleway"/>
                <a:ea typeface="Raleway"/>
                <a:cs typeface="Raleway"/>
                <a:sym typeface="Raleway"/>
              </a:defRPr>
            </a:lvl5pPr>
            <a:lvl6pPr indent="-279400" lvl="5" marL="2743200" rtl="0">
              <a:spcBef>
                <a:spcPts val="0"/>
              </a:spcBef>
              <a:spcAft>
                <a:spcPts val="0"/>
              </a:spcAft>
              <a:buSzPts val="800"/>
              <a:buFont typeface="Raleway"/>
              <a:buChar char="▸"/>
              <a:defRPr sz="800">
                <a:latin typeface="Raleway"/>
                <a:ea typeface="Raleway"/>
                <a:cs typeface="Raleway"/>
                <a:sym typeface="Raleway"/>
              </a:defRPr>
            </a:lvl6pPr>
            <a:lvl7pPr indent="-279400" lvl="6" marL="3200400" rtl="0">
              <a:spcBef>
                <a:spcPts val="0"/>
              </a:spcBef>
              <a:spcAft>
                <a:spcPts val="0"/>
              </a:spcAft>
              <a:buSzPts val="800"/>
              <a:buFont typeface="Raleway"/>
              <a:buChar char="▸"/>
              <a:defRPr sz="800">
                <a:latin typeface="Raleway"/>
                <a:ea typeface="Raleway"/>
                <a:cs typeface="Raleway"/>
                <a:sym typeface="Raleway"/>
              </a:defRPr>
            </a:lvl7pPr>
            <a:lvl8pPr indent="-279400" lvl="7" marL="3657600" rtl="0">
              <a:spcBef>
                <a:spcPts val="0"/>
              </a:spcBef>
              <a:spcAft>
                <a:spcPts val="0"/>
              </a:spcAft>
              <a:buSzPts val="800"/>
              <a:buFont typeface="Raleway"/>
              <a:buChar char="▸"/>
              <a:defRPr sz="800">
                <a:latin typeface="Raleway"/>
                <a:ea typeface="Raleway"/>
                <a:cs typeface="Raleway"/>
                <a:sym typeface="Raleway"/>
              </a:defRPr>
            </a:lvl8pPr>
            <a:lvl9pPr indent="-279400" lvl="8" marL="4114800" rtl="0">
              <a:spcBef>
                <a:spcPts val="0"/>
              </a:spcBef>
              <a:spcAft>
                <a:spcPts val="0"/>
              </a:spcAft>
              <a:buSzPts val="800"/>
              <a:buFont typeface="Raleway"/>
              <a:buChar char="▸"/>
              <a:defRPr sz="800">
                <a:latin typeface="Raleway"/>
                <a:ea typeface="Raleway"/>
                <a:cs typeface="Raleway"/>
                <a:sym typeface="Raleway"/>
              </a:defRPr>
            </a:lvl9pPr>
          </a:lstStyle>
          <a:p/>
        </p:txBody>
      </p:sp>
      <p:sp>
        <p:nvSpPr>
          <p:cNvPr id="1826" name="Google Shape;1826;p357"/>
          <p:cNvSpPr txBox="1"/>
          <p:nvPr>
            <p:ph idx="12" type="sldNum"/>
          </p:nvPr>
        </p:nvSpPr>
        <p:spPr>
          <a:xfrm>
            <a:off x="8472458" y="4708187"/>
            <a:ext cx="548700" cy="393600"/>
          </a:xfrm>
          <a:prstGeom prst="rect">
            <a:avLst/>
          </a:prstGeom>
          <a:noFill/>
          <a:ln>
            <a:noFill/>
          </a:ln>
        </p:spPr>
        <p:txBody>
          <a:bodyPr anchorCtr="0" anchor="ctr" bIns="91425" lIns="91425" spcFirstLastPara="1" rIns="91425" wrap="square" tIns="91425">
            <a:noAutofit/>
          </a:bodyPr>
          <a:lstStyle>
            <a:lvl1pPr lvl="0" rtl="0">
              <a:buNone/>
              <a:defRPr b="1" sz="1400">
                <a:solidFill>
                  <a:srgbClr val="FFFFFF"/>
                </a:solidFill>
                <a:latin typeface="Raleway"/>
                <a:ea typeface="Raleway"/>
                <a:cs typeface="Raleway"/>
                <a:sym typeface="Raleway"/>
              </a:defRPr>
            </a:lvl1pPr>
            <a:lvl2pPr lvl="1" rtl="0">
              <a:buNone/>
              <a:defRPr b="1" sz="1400">
                <a:solidFill>
                  <a:srgbClr val="FFFFFF"/>
                </a:solidFill>
                <a:latin typeface="Raleway"/>
                <a:ea typeface="Raleway"/>
                <a:cs typeface="Raleway"/>
                <a:sym typeface="Raleway"/>
              </a:defRPr>
            </a:lvl2pPr>
            <a:lvl3pPr lvl="2" rtl="0">
              <a:buNone/>
              <a:defRPr b="1" sz="1400">
                <a:solidFill>
                  <a:srgbClr val="FFFFFF"/>
                </a:solidFill>
                <a:latin typeface="Raleway"/>
                <a:ea typeface="Raleway"/>
                <a:cs typeface="Raleway"/>
                <a:sym typeface="Raleway"/>
              </a:defRPr>
            </a:lvl3pPr>
            <a:lvl4pPr lvl="3" rtl="0">
              <a:buNone/>
              <a:defRPr b="1" sz="1400">
                <a:solidFill>
                  <a:srgbClr val="FFFFFF"/>
                </a:solidFill>
                <a:latin typeface="Raleway"/>
                <a:ea typeface="Raleway"/>
                <a:cs typeface="Raleway"/>
                <a:sym typeface="Raleway"/>
              </a:defRPr>
            </a:lvl4pPr>
            <a:lvl5pPr lvl="4" rtl="0">
              <a:buNone/>
              <a:defRPr b="1" sz="1400">
                <a:solidFill>
                  <a:srgbClr val="FFFFFF"/>
                </a:solidFill>
                <a:latin typeface="Raleway"/>
                <a:ea typeface="Raleway"/>
                <a:cs typeface="Raleway"/>
                <a:sym typeface="Raleway"/>
              </a:defRPr>
            </a:lvl5pPr>
            <a:lvl6pPr lvl="5" rtl="0">
              <a:buNone/>
              <a:defRPr b="1" sz="1400">
                <a:solidFill>
                  <a:srgbClr val="FFFFFF"/>
                </a:solidFill>
                <a:latin typeface="Raleway"/>
                <a:ea typeface="Raleway"/>
                <a:cs typeface="Raleway"/>
                <a:sym typeface="Raleway"/>
              </a:defRPr>
            </a:lvl6pPr>
            <a:lvl7pPr lvl="6" rtl="0">
              <a:buNone/>
              <a:defRPr b="1" sz="1400">
                <a:solidFill>
                  <a:srgbClr val="FFFFFF"/>
                </a:solidFill>
                <a:latin typeface="Raleway"/>
                <a:ea typeface="Raleway"/>
                <a:cs typeface="Raleway"/>
                <a:sym typeface="Raleway"/>
              </a:defRPr>
            </a:lvl7pPr>
            <a:lvl8pPr lvl="7" rtl="0">
              <a:buNone/>
              <a:defRPr b="1" sz="1400">
                <a:solidFill>
                  <a:srgbClr val="FFFFFF"/>
                </a:solidFill>
                <a:latin typeface="Raleway"/>
                <a:ea typeface="Raleway"/>
                <a:cs typeface="Raleway"/>
                <a:sym typeface="Raleway"/>
              </a:defRPr>
            </a:lvl8pPr>
            <a:lvl9pPr lvl="8" rtl="0">
              <a:buNone/>
              <a:defRPr b="1" sz="1400">
                <a:solidFill>
                  <a:srgbClr val="FFFFFF"/>
                </a:solidFill>
                <a:latin typeface="Raleway"/>
                <a:ea typeface="Raleway"/>
                <a:cs typeface="Raleway"/>
                <a:sym typeface="Raleway"/>
              </a:defRPr>
            </a:lvl9pPr>
          </a:lstStyle>
          <a:p>
            <a:pPr indent="0" lvl="0" marL="0" rtl="0" algn="l">
              <a:spcBef>
                <a:spcPts val="0"/>
              </a:spcBef>
              <a:spcAft>
                <a:spcPts val="0"/>
              </a:spcAft>
              <a:buNone/>
            </a:pPr>
            <a:fld id="{00000000-1234-1234-1234-123412341234}" type="slidenum">
              <a:rPr lang="en"/>
              <a:t>‹#›</a:t>
            </a:fld>
            <a:endParaRPr/>
          </a:p>
        </p:txBody>
      </p:sp>
      <p:sp>
        <p:nvSpPr>
          <p:cNvPr id="1827" name="Google Shape;1827;p357"/>
          <p:cNvSpPr txBox="1"/>
          <p:nvPr>
            <p:ph idx="2" type="subTitle"/>
          </p:nvPr>
        </p:nvSpPr>
        <p:spPr>
          <a:xfrm>
            <a:off x="1681650" y="4738153"/>
            <a:ext cx="6826800" cy="3936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Raleway"/>
              <a:buNone/>
              <a:defRPr b="1" sz="1000">
                <a:solidFill>
                  <a:srgbClr val="FFFFFF"/>
                </a:solidFill>
                <a:latin typeface="Raleway"/>
                <a:ea typeface="Raleway"/>
                <a:cs typeface="Raleway"/>
                <a:sym typeface="Raleway"/>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1828" name="Google Shape;1828;p357"/>
          <p:cNvSpPr txBox="1"/>
          <p:nvPr>
            <p:ph idx="3" type="subTitle"/>
          </p:nvPr>
        </p:nvSpPr>
        <p:spPr>
          <a:xfrm>
            <a:off x="3220800" y="936675"/>
            <a:ext cx="5597400" cy="318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400"/>
              <a:buFont typeface="Raleway"/>
              <a:buNone/>
              <a:defRPr b="1" sz="1400">
                <a:solidFill>
                  <a:schemeClr val="dk1"/>
                </a:solidFill>
                <a:latin typeface="Raleway"/>
                <a:ea typeface="Raleway"/>
                <a:cs typeface="Raleway"/>
                <a:sym typeface="Raleway"/>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1829" name="Google Shape;1829;p357"/>
          <p:cNvSpPr txBox="1"/>
          <p:nvPr/>
        </p:nvSpPr>
        <p:spPr>
          <a:xfrm>
            <a:off x="376650" y="4938325"/>
            <a:ext cx="27051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rgbClr val="FFFFFF"/>
                </a:solidFill>
                <a:latin typeface="Raleway"/>
                <a:ea typeface="Raleway"/>
                <a:cs typeface="Raleway"/>
                <a:sym typeface="Raleway"/>
              </a:rPr>
              <a:t> © 2022 Strategic Blue. All Rights Reserved.</a:t>
            </a:r>
            <a:endParaRPr sz="500">
              <a:solidFill>
                <a:srgbClr val="FFFFFF"/>
              </a:solidFill>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1">
  <p:cSld name="TITLE_AND_BODY_1_2_1">
    <p:spTree>
      <p:nvGrpSpPr>
        <p:cNvPr id="1830" name="Shape 1830"/>
        <p:cNvGrpSpPr/>
        <p:nvPr/>
      </p:nvGrpSpPr>
      <p:grpSpPr>
        <a:xfrm>
          <a:off x="0" y="0"/>
          <a:ext cx="0" cy="0"/>
          <a:chOff x="0" y="0"/>
          <a:chExt cx="0" cy="0"/>
        </a:xfrm>
      </p:grpSpPr>
      <p:sp>
        <p:nvSpPr>
          <p:cNvPr id="1831" name="Google Shape;1831;p358"/>
          <p:cNvSpPr/>
          <p:nvPr/>
        </p:nvSpPr>
        <p:spPr>
          <a:xfrm>
            <a:off x="0" y="4607425"/>
            <a:ext cx="9144000" cy="572700"/>
          </a:xfrm>
          <a:prstGeom prst="rect">
            <a:avLst/>
          </a:prstGeom>
          <a:solidFill>
            <a:srgbClr val="326297"/>
          </a:solidFill>
          <a:ln cap="flat" cmpd="sng" w="25400">
            <a:solidFill>
              <a:srgbClr val="32629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1832" name="Google Shape;1832;p358"/>
          <p:cNvPicPr preferRelativeResize="0"/>
          <p:nvPr/>
        </p:nvPicPr>
        <p:blipFill rotWithShape="1">
          <a:blip r:embed="rId2">
            <a:alphaModFix amt="30000"/>
          </a:blip>
          <a:srcRect b="68670" l="0" r="0" t="20742"/>
          <a:stretch/>
        </p:blipFill>
        <p:spPr>
          <a:xfrm>
            <a:off x="-32950" y="4607400"/>
            <a:ext cx="9209052" cy="572695"/>
          </a:xfrm>
          <a:prstGeom prst="rect">
            <a:avLst/>
          </a:prstGeom>
          <a:noFill/>
          <a:ln>
            <a:noFill/>
          </a:ln>
        </p:spPr>
      </p:pic>
      <p:pic>
        <p:nvPicPr>
          <p:cNvPr id="1833" name="Google Shape;1833;p358"/>
          <p:cNvPicPr preferRelativeResize="0"/>
          <p:nvPr/>
        </p:nvPicPr>
        <p:blipFill rotWithShape="1">
          <a:blip r:embed="rId3">
            <a:alphaModFix/>
          </a:blip>
          <a:srcRect b="0" l="0" r="0" t="0"/>
          <a:stretch/>
        </p:blipFill>
        <p:spPr>
          <a:xfrm>
            <a:off x="168675" y="4739425"/>
            <a:ext cx="1403525" cy="318725"/>
          </a:xfrm>
          <a:prstGeom prst="rect">
            <a:avLst/>
          </a:prstGeom>
          <a:noFill/>
          <a:ln>
            <a:noFill/>
          </a:ln>
        </p:spPr>
      </p:pic>
      <p:sp>
        <p:nvSpPr>
          <p:cNvPr id="1834" name="Google Shape;1834;p358"/>
          <p:cNvSpPr txBox="1"/>
          <p:nvPr>
            <p:ph type="title"/>
          </p:nvPr>
        </p:nvSpPr>
        <p:spPr>
          <a:xfrm>
            <a:off x="376654" y="232650"/>
            <a:ext cx="8520600" cy="572700"/>
          </a:xfrm>
          <a:prstGeom prst="rect">
            <a:avLst/>
          </a:prstGeom>
        </p:spPr>
        <p:txBody>
          <a:bodyPr anchorCtr="0" anchor="t" bIns="0" lIns="0" spcFirstLastPara="1" rIns="0" wrap="square" tIns="0">
            <a:noAutofit/>
          </a:bodyPr>
          <a:lstStyle>
            <a:lvl1pPr lvl="0" rtl="0">
              <a:spcBef>
                <a:spcPts val="0"/>
              </a:spcBef>
              <a:spcAft>
                <a:spcPts val="0"/>
              </a:spcAft>
              <a:buSzPts val="2000"/>
              <a:buFont typeface="Raleway"/>
              <a:buNone/>
              <a:defRPr b="1" sz="2000">
                <a:latin typeface="Raleway"/>
                <a:ea typeface="Raleway"/>
                <a:cs typeface="Raleway"/>
                <a:sym typeface="Raleway"/>
              </a:defRPr>
            </a:lvl1pPr>
            <a:lvl2pPr lvl="1" rtl="0">
              <a:spcBef>
                <a:spcPts val="0"/>
              </a:spcBef>
              <a:spcAft>
                <a:spcPts val="0"/>
              </a:spcAft>
              <a:buSzPts val="2000"/>
              <a:buNone/>
              <a:defRPr b="1" sz="2000"/>
            </a:lvl2pPr>
            <a:lvl3pPr lvl="2" rtl="0">
              <a:spcBef>
                <a:spcPts val="0"/>
              </a:spcBef>
              <a:spcAft>
                <a:spcPts val="0"/>
              </a:spcAft>
              <a:buSzPts val="2000"/>
              <a:buNone/>
              <a:defRPr b="1" sz="2000"/>
            </a:lvl3pPr>
            <a:lvl4pPr lvl="3" rtl="0">
              <a:spcBef>
                <a:spcPts val="0"/>
              </a:spcBef>
              <a:spcAft>
                <a:spcPts val="0"/>
              </a:spcAft>
              <a:buSzPts val="2000"/>
              <a:buNone/>
              <a:defRPr b="1" sz="2000"/>
            </a:lvl4pPr>
            <a:lvl5pPr lvl="4" rtl="0">
              <a:spcBef>
                <a:spcPts val="0"/>
              </a:spcBef>
              <a:spcAft>
                <a:spcPts val="0"/>
              </a:spcAft>
              <a:buSzPts val="2000"/>
              <a:buNone/>
              <a:defRPr b="1" sz="2000"/>
            </a:lvl5pPr>
            <a:lvl6pPr lvl="5" rtl="0">
              <a:spcBef>
                <a:spcPts val="0"/>
              </a:spcBef>
              <a:spcAft>
                <a:spcPts val="0"/>
              </a:spcAft>
              <a:buSzPts val="2000"/>
              <a:buNone/>
              <a:defRPr b="1" sz="2000"/>
            </a:lvl6pPr>
            <a:lvl7pPr lvl="6" rtl="0">
              <a:spcBef>
                <a:spcPts val="0"/>
              </a:spcBef>
              <a:spcAft>
                <a:spcPts val="0"/>
              </a:spcAft>
              <a:buSzPts val="2000"/>
              <a:buNone/>
              <a:defRPr b="1" sz="2000"/>
            </a:lvl7pPr>
            <a:lvl8pPr lvl="7" rtl="0">
              <a:spcBef>
                <a:spcPts val="0"/>
              </a:spcBef>
              <a:spcAft>
                <a:spcPts val="0"/>
              </a:spcAft>
              <a:buSzPts val="2000"/>
              <a:buNone/>
              <a:defRPr b="1" sz="2000"/>
            </a:lvl8pPr>
            <a:lvl9pPr lvl="8" rtl="0">
              <a:spcBef>
                <a:spcPts val="0"/>
              </a:spcBef>
              <a:spcAft>
                <a:spcPts val="0"/>
              </a:spcAft>
              <a:buSzPts val="2000"/>
              <a:buNone/>
              <a:defRPr b="1" sz="2000"/>
            </a:lvl9pPr>
          </a:lstStyle>
          <a:p/>
        </p:txBody>
      </p:sp>
      <p:sp>
        <p:nvSpPr>
          <p:cNvPr id="1835" name="Google Shape;1835;p358"/>
          <p:cNvSpPr txBox="1"/>
          <p:nvPr>
            <p:ph idx="1" type="body"/>
          </p:nvPr>
        </p:nvSpPr>
        <p:spPr>
          <a:xfrm>
            <a:off x="371050" y="1250200"/>
            <a:ext cx="2842500" cy="2892000"/>
          </a:xfrm>
          <a:prstGeom prst="rect">
            <a:avLst/>
          </a:prstGeom>
        </p:spPr>
        <p:txBody>
          <a:bodyPr anchorCtr="0" anchor="t" bIns="0" lIns="0" spcFirstLastPara="1" rIns="0" wrap="square" tIns="0">
            <a:noAutofit/>
          </a:bodyPr>
          <a:lstStyle>
            <a:lvl1pPr indent="-279400" lvl="0" marL="457200" rtl="0">
              <a:spcBef>
                <a:spcPts val="0"/>
              </a:spcBef>
              <a:spcAft>
                <a:spcPts val="0"/>
              </a:spcAft>
              <a:buSzPts val="800"/>
              <a:buFont typeface="Raleway"/>
              <a:buChar char="▸"/>
              <a:defRPr sz="800">
                <a:latin typeface="Raleway"/>
                <a:ea typeface="Raleway"/>
                <a:cs typeface="Raleway"/>
                <a:sym typeface="Raleway"/>
              </a:defRPr>
            </a:lvl1pPr>
            <a:lvl2pPr indent="-279400" lvl="1" marL="914400" rtl="0">
              <a:spcBef>
                <a:spcPts val="0"/>
              </a:spcBef>
              <a:spcAft>
                <a:spcPts val="0"/>
              </a:spcAft>
              <a:buSzPts val="800"/>
              <a:buFont typeface="Raleway"/>
              <a:buChar char="▸"/>
              <a:defRPr sz="800">
                <a:latin typeface="Raleway"/>
                <a:ea typeface="Raleway"/>
                <a:cs typeface="Raleway"/>
                <a:sym typeface="Raleway"/>
              </a:defRPr>
            </a:lvl2pPr>
            <a:lvl3pPr indent="-279400" lvl="2" marL="1371600" rtl="0">
              <a:spcBef>
                <a:spcPts val="0"/>
              </a:spcBef>
              <a:spcAft>
                <a:spcPts val="0"/>
              </a:spcAft>
              <a:buSzPts val="800"/>
              <a:buFont typeface="Raleway"/>
              <a:buChar char="▸"/>
              <a:defRPr sz="800">
                <a:latin typeface="Raleway"/>
                <a:ea typeface="Raleway"/>
                <a:cs typeface="Raleway"/>
                <a:sym typeface="Raleway"/>
              </a:defRPr>
            </a:lvl3pPr>
            <a:lvl4pPr indent="-279400" lvl="3" marL="1828800" rtl="0">
              <a:spcBef>
                <a:spcPts val="0"/>
              </a:spcBef>
              <a:spcAft>
                <a:spcPts val="0"/>
              </a:spcAft>
              <a:buSzPts val="800"/>
              <a:buFont typeface="Raleway"/>
              <a:buChar char="▸"/>
              <a:defRPr sz="800">
                <a:latin typeface="Raleway"/>
                <a:ea typeface="Raleway"/>
                <a:cs typeface="Raleway"/>
                <a:sym typeface="Raleway"/>
              </a:defRPr>
            </a:lvl4pPr>
            <a:lvl5pPr indent="-279400" lvl="4" marL="2286000" rtl="0">
              <a:spcBef>
                <a:spcPts val="0"/>
              </a:spcBef>
              <a:spcAft>
                <a:spcPts val="0"/>
              </a:spcAft>
              <a:buSzPts val="800"/>
              <a:buFont typeface="Raleway"/>
              <a:buChar char="▸"/>
              <a:defRPr sz="800">
                <a:latin typeface="Raleway"/>
                <a:ea typeface="Raleway"/>
                <a:cs typeface="Raleway"/>
                <a:sym typeface="Raleway"/>
              </a:defRPr>
            </a:lvl5pPr>
            <a:lvl6pPr indent="-279400" lvl="5" marL="2743200" rtl="0">
              <a:spcBef>
                <a:spcPts val="0"/>
              </a:spcBef>
              <a:spcAft>
                <a:spcPts val="0"/>
              </a:spcAft>
              <a:buSzPts val="800"/>
              <a:buFont typeface="Raleway"/>
              <a:buChar char="▸"/>
              <a:defRPr sz="800">
                <a:latin typeface="Raleway"/>
                <a:ea typeface="Raleway"/>
                <a:cs typeface="Raleway"/>
                <a:sym typeface="Raleway"/>
              </a:defRPr>
            </a:lvl6pPr>
            <a:lvl7pPr indent="-279400" lvl="6" marL="3200400" rtl="0">
              <a:spcBef>
                <a:spcPts val="0"/>
              </a:spcBef>
              <a:spcAft>
                <a:spcPts val="0"/>
              </a:spcAft>
              <a:buSzPts val="800"/>
              <a:buFont typeface="Raleway"/>
              <a:buChar char="▸"/>
              <a:defRPr sz="800">
                <a:latin typeface="Raleway"/>
                <a:ea typeface="Raleway"/>
                <a:cs typeface="Raleway"/>
                <a:sym typeface="Raleway"/>
              </a:defRPr>
            </a:lvl7pPr>
            <a:lvl8pPr indent="-279400" lvl="7" marL="3657600" rtl="0">
              <a:spcBef>
                <a:spcPts val="0"/>
              </a:spcBef>
              <a:spcAft>
                <a:spcPts val="0"/>
              </a:spcAft>
              <a:buSzPts val="800"/>
              <a:buFont typeface="Raleway"/>
              <a:buChar char="▸"/>
              <a:defRPr sz="800">
                <a:latin typeface="Raleway"/>
                <a:ea typeface="Raleway"/>
                <a:cs typeface="Raleway"/>
                <a:sym typeface="Raleway"/>
              </a:defRPr>
            </a:lvl8pPr>
            <a:lvl9pPr indent="-279400" lvl="8" marL="4114800" rtl="0">
              <a:spcBef>
                <a:spcPts val="0"/>
              </a:spcBef>
              <a:spcAft>
                <a:spcPts val="0"/>
              </a:spcAft>
              <a:buSzPts val="800"/>
              <a:buFont typeface="Raleway"/>
              <a:buChar char="▸"/>
              <a:defRPr sz="800">
                <a:latin typeface="Raleway"/>
                <a:ea typeface="Raleway"/>
                <a:cs typeface="Raleway"/>
                <a:sym typeface="Raleway"/>
              </a:defRPr>
            </a:lvl9pPr>
          </a:lstStyle>
          <a:p/>
        </p:txBody>
      </p:sp>
      <p:sp>
        <p:nvSpPr>
          <p:cNvPr id="1836" name="Google Shape;1836;p358"/>
          <p:cNvSpPr txBox="1"/>
          <p:nvPr>
            <p:ph idx="12" type="sldNum"/>
          </p:nvPr>
        </p:nvSpPr>
        <p:spPr>
          <a:xfrm>
            <a:off x="8472458" y="4708187"/>
            <a:ext cx="548700" cy="393600"/>
          </a:xfrm>
          <a:prstGeom prst="rect">
            <a:avLst/>
          </a:prstGeom>
          <a:noFill/>
          <a:ln>
            <a:noFill/>
          </a:ln>
        </p:spPr>
        <p:txBody>
          <a:bodyPr anchorCtr="0" anchor="ctr" bIns="91425" lIns="91425" spcFirstLastPara="1" rIns="91425" wrap="square" tIns="91425">
            <a:noAutofit/>
          </a:bodyPr>
          <a:lstStyle>
            <a:lvl1pPr lvl="0" rtl="0">
              <a:buNone/>
              <a:defRPr b="1" sz="1400">
                <a:solidFill>
                  <a:srgbClr val="FFFFFF"/>
                </a:solidFill>
                <a:latin typeface="Raleway"/>
                <a:ea typeface="Raleway"/>
                <a:cs typeface="Raleway"/>
                <a:sym typeface="Raleway"/>
              </a:defRPr>
            </a:lvl1pPr>
            <a:lvl2pPr lvl="1" rtl="0">
              <a:buNone/>
              <a:defRPr b="1" sz="1400">
                <a:solidFill>
                  <a:srgbClr val="FFFFFF"/>
                </a:solidFill>
                <a:latin typeface="Raleway"/>
                <a:ea typeface="Raleway"/>
                <a:cs typeface="Raleway"/>
                <a:sym typeface="Raleway"/>
              </a:defRPr>
            </a:lvl2pPr>
            <a:lvl3pPr lvl="2" rtl="0">
              <a:buNone/>
              <a:defRPr b="1" sz="1400">
                <a:solidFill>
                  <a:srgbClr val="FFFFFF"/>
                </a:solidFill>
                <a:latin typeface="Raleway"/>
                <a:ea typeface="Raleway"/>
                <a:cs typeface="Raleway"/>
                <a:sym typeface="Raleway"/>
              </a:defRPr>
            </a:lvl3pPr>
            <a:lvl4pPr lvl="3" rtl="0">
              <a:buNone/>
              <a:defRPr b="1" sz="1400">
                <a:solidFill>
                  <a:srgbClr val="FFFFFF"/>
                </a:solidFill>
                <a:latin typeface="Raleway"/>
                <a:ea typeface="Raleway"/>
                <a:cs typeface="Raleway"/>
                <a:sym typeface="Raleway"/>
              </a:defRPr>
            </a:lvl4pPr>
            <a:lvl5pPr lvl="4" rtl="0">
              <a:buNone/>
              <a:defRPr b="1" sz="1400">
                <a:solidFill>
                  <a:srgbClr val="FFFFFF"/>
                </a:solidFill>
                <a:latin typeface="Raleway"/>
                <a:ea typeface="Raleway"/>
                <a:cs typeface="Raleway"/>
                <a:sym typeface="Raleway"/>
              </a:defRPr>
            </a:lvl5pPr>
            <a:lvl6pPr lvl="5" rtl="0">
              <a:buNone/>
              <a:defRPr b="1" sz="1400">
                <a:solidFill>
                  <a:srgbClr val="FFFFFF"/>
                </a:solidFill>
                <a:latin typeface="Raleway"/>
                <a:ea typeface="Raleway"/>
                <a:cs typeface="Raleway"/>
                <a:sym typeface="Raleway"/>
              </a:defRPr>
            </a:lvl6pPr>
            <a:lvl7pPr lvl="6" rtl="0">
              <a:buNone/>
              <a:defRPr b="1" sz="1400">
                <a:solidFill>
                  <a:srgbClr val="FFFFFF"/>
                </a:solidFill>
                <a:latin typeface="Raleway"/>
                <a:ea typeface="Raleway"/>
                <a:cs typeface="Raleway"/>
                <a:sym typeface="Raleway"/>
              </a:defRPr>
            </a:lvl7pPr>
            <a:lvl8pPr lvl="7" rtl="0">
              <a:buNone/>
              <a:defRPr b="1" sz="1400">
                <a:solidFill>
                  <a:srgbClr val="FFFFFF"/>
                </a:solidFill>
                <a:latin typeface="Raleway"/>
                <a:ea typeface="Raleway"/>
                <a:cs typeface="Raleway"/>
                <a:sym typeface="Raleway"/>
              </a:defRPr>
            </a:lvl8pPr>
            <a:lvl9pPr lvl="8" rtl="0">
              <a:buNone/>
              <a:defRPr b="1" sz="1400">
                <a:solidFill>
                  <a:srgbClr val="FFFFFF"/>
                </a:solidFill>
                <a:latin typeface="Raleway"/>
                <a:ea typeface="Raleway"/>
                <a:cs typeface="Raleway"/>
                <a:sym typeface="Raleway"/>
              </a:defRPr>
            </a:lvl9pPr>
          </a:lstStyle>
          <a:p>
            <a:pPr indent="0" lvl="0" marL="0" rtl="0" algn="l">
              <a:spcBef>
                <a:spcPts val="0"/>
              </a:spcBef>
              <a:spcAft>
                <a:spcPts val="0"/>
              </a:spcAft>
              <a:buNone/>
            </a:pPr>
            <a:fld id="{00000000-1234-1234-1234-123412341234}" type="slidenum">
              <a:rPr lang="en"/>
              <a:t>‹#›</a:t>
            </a:fld>
            <a:endParaRPr/>
          </a:p>
        </p:txBody>
      </p:sp>
      <p:sp>
        <p:nvSpPr>
          <p:cNvPr id="1837" name="Google Shape;1837;p358"/>
          <p:cNvSpPr txBox="1"/>
          <p:nvPr>
            <p:ph idx="2" type="subTitle"/>
          </p:nvPr>
        </p:nvSpPr>
        <p:spPr>
          <a:xfrm>
            <a:off x="1681650" y="4738153"/>
            <a:ext cx="6826800" cy="3936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Raleway"/>
              <a:buNone/>
              <a:defRPr b="1" sz="1000">
                <a:solidFill>
                  <a:srgbClr val="FFFFFF"/>
                </a:solidFill>
                <a:latin typeface="Raleway"/>
                <a:ea typeface="Raleway"/>
                <a:cs typeface="Raleway"/>
                <a:sym typeface="Raleway"/>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1838" name="Google Shape;1838;p358"/>
          <p:cNvSpPr txBox="1"/>
          <p:nvPr>
            <p:ph idx="3" type="subTitle"/>
          </p:nvPr>
        </p:nvSpPr>
        <p:spPr>
          <a:xfrm>
            <a:off x="378750" y="936675"/>
            <a:ext cx="2842500" cy="318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400"/>
              <a:buFont typeface="Raleway"/>
              <a:buNone/>
              <a:defRPr b="1" sz="1400">
                <a:solidFill>
                  <a:schemeClr val="dk1"/>
                </a:solidFill>
                <a:latin typeface="Raleway"/>
                <a:ea typeface="Raleway"/>
                <a:cs typeface="Raleway"/>
                <a:sym typeface="Raleway"/>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
        <p:nvSpPr>
          <p:cNvPr id="1839" name="Google Shape;1839;p358"/>
          <p:cNvSpPr txBox="1"/>
          <p:nvPr>
            <p:ph idx="4" type="subTitle"/>
          </p:nvPr>
        </p:nvSpPr>
        <p:spPr>
          <a:xfrm>
            <a:off x="3213550" y="936675"/>
            <a:ext cx="2754900" cy="5358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400"/>
              <a:buFont typeface="Raleway"/>
              <a:buNone/>
              <a:defRPr b="1" sz="1400">
                <a:solidFill>
                  <a:schemeClr val="dk1"/>
                </a:solidFill>
                <a:latin typeface="Raleway"/>
                <a:ea typeface="Raleway"/>
                <a:cs typeface="Raleway"/>
                <a:sym typeface="Raleway"/>
              </a:defRPr>
            </a:lvl1pPr>
            <a:lvl2pPr lvl="1" rtl="0">
              <a:spcBef>
                <a:spcPts val="0"/>
              </a:spcBef>
              <a:spcAft>
                <a:spcPts val="0"/>
              </a:spcAft>
              <a:buClr>
                <a:schemeClr val="dk1"/>
              </a:buClr>
              <a:buSzPts val="1500"/>
              <a:buFont typeface="Raleway"/>
              <a:buNone/>
              <a:defRPr b="1">
                <a:solidFill>
                  <a:schemeClr val="dk1"/>
                </a:solidFill>
                <a:latin typeface="Raleway"/>
                <a:ea typeface="Raleway"/>
                <a:cs typeface="Raleway"/>
                <a:sym typeface="Raleway"/>
              </a:defRPr>
            </a:lvl2pPr>
            <a:lvl3pPr lvl="2" rtl="0">
              <a:spcBef>
                <a:spcPts val="0"/>
              </a:spcBef>
              <a:spcAft>
                <a:spcPts val="0"/>
              </a:spcAft>
              <a:buClr>
                <a:schemeClr val="dk1"/>
              </a:buClr>
              <a:buSzPts val="1400"/>
              <a:buFont typeface="Raleway"/>
              <a:buNone/>
              <a:defRPr b="1">
                <a:solidFill>
                  <a:schemeClr val="dk1"/>
                </a:solidFill>
                <a:latin typeface="Raleway"/>
                <a:ea typeface="Raleway"/>
                <a:cs typeface="Raleway"/>
                <a:sym typeface="Raleway"/>
              </a:defRPr>
            </a:lvl3pPr>
            <a:lvl4pPr lvl="3" rtl="0">
              <a:spcBef>
                <a:spcPts val="0"/>
              </a:spcBef>
              <a:spcAft>
                <a:spcPts val="0"/>
              </a:spcAft>
              <a:buClr>
                <a:schemeClr val="dk1"/>
              </a:buClr>
              <a:buSzPts val="1300"/>
              <a:buFont typeface="Raleway"/>
              <a:buNone/>
              <a:defRPr b="1">
                <a:solidFill>
                  <a:schemeClr val="dk1"/>
                </a:solidFill>
                <a:latin typeface="Raleway"/>
                <a:ea typeface="Raleway"/>
                <a:cs typeface="Raleway"/>
                <a:sym typeface="Raleway"/>
              </a:defRPr>
            </a:lvl4pPr>
            <a:lvl5pPr lvl="4" rtl="0">
              <a:spcBef>
                <a:spcPts val="0"/>
              </a:spcBef>
              <a:spcAft>
                <a:spcPts val="0"/>
              </a:spcAft>
              <a:buClr>
                <a:schemeClr val="dk1"/>
              </a:buClr>
              <a:buSzPts val="1200"/>
              <a:buFont typeface="Raleway"/>
              <a:buNone/>
              <a:defRPr b="1">
                <a:solidFill>
                  <a:schemeClr val="dk1"/>
                </a:solidFill>
                <a:latin typeface="Raleway"/>
                <a:ea typeface="Raleway"/>
                <a:cs typeface="Raleway"/>
                <a:sym typeface="Raleway"/>
              </a:defRPr>
            </a:lvl5pPr>
            <a:lvl6pPr lvl="5" rtl="0">
              <a:spcBef>
                <a:spcPts val="0"/>
              </a:spcBef>
              <a:spcAft>
                <a:spcPts val="0"/>
              </a:spcAft>
              <a:buClr>
                <a:schemeClr val="dk1"/>
              </a:buClr>
              <a:buSzPts val="1100"/>
              <a:buFont typeface="Raleway"/>
              <a:buNone/>
              <a:defRPr b="1">
                <a:solidFill>
                  <a:schemeClr val="dk1"/>
                </a:solidFill>
                <a:latin typeface="Raleway"/>
                <a:ea typeface="Raleway"/>
                <a:cs typeface="Raleway"/>
                <a:sym typeface="Raleway"/>
              </a:defRPr>
            </a:lvl6pPr>
            <a:lvl7pPr lvl="6" rtl="0">
              <a:spcBef>
                <a:spcPts val="0"/>
              </a:spcBef>
              <a:spcAft>
                <a:spcPts val="0"/>
              </a:spcAft>
              <a:buClr>
                <a:schemeClr val="dk1"/>
              </a:buClr>
              <a:buSzPts val="1000"/>
              <a:buFont typeface="Raleway"/>
              <a:buNone/>
              <a:defRPr b="1">
                <a:solidFill>
                  <a:schemeClr val="dk1"/>
                </a:solidFill>
                <a:latin typeface="Raleway"/>
                <a:ea typeface="Raleway"/>
                <a:cs typeface="Raleway"/>
                <a:sym typeface="Raleway"/>
              </a:defRPr>
            </a:lvl7pPr>
            <a:lvl8pPr lvl="7" rtl="0">
              <a:spcBef>
                <a:spcPts val="0"/>
              </a:spcBef>
              <a:spcAft>
                <a:spcPts val="0"/>
              </a:spcAft>
              <a:buClr>
                <a:schemeClr val="dk1"/>
              </a:buClr>
              <a:buSzPts val="900"/>
              <a:buFont typeface="Raleway"/>
              <a:buNone/>
              <a:defRPr b="1">
                <a:solidFill>
                  <a:schemeClr val="dk1"/>
                </a:solidFill>
                <a:latin typeface="Raleway"/>
                <a:ea typeface="Raleway"/>
                <a:cs typeface="Raleway"/>
                <a:sym typeface="Raleway"/>
              </a:defRPr>
            </a:lvl8pPr>
            <a:lvl9pPr lvl="8" rtl="0">
              <a:spcBef>
                <a:spcPts val="0"/>
              </a:spcBef>
              <a:spcAft>
                <a:spcPts val="0"/>
              </a:spcAft>
              <a:buClr>
                <a:schemeClr val="dk1"/>
              </a:buClr>
              <a:buSzPts val="800"/>
              <a:buFont typeface="Raleway"/>
              <a:buNone/>
              <a:defRPr b="1">
                <a:solidFill>
                  <a:schemeClr val="dk1"/>
                </a:solidFill>
                <a:latin typeface="Raleway"/>
                <a:ea typeface="Raleway"/>
                <a:cs typeface="Raleway"/>
                <a:sym typeface="Raleway"/>
              </a:defRPr>
            </a:lvl9pPr>
          </a:lstStyle>
          <a:p/>
        </p:txBody>
      </p:sp>
      <p:sp>
        <p:nvSpPr>
          <p:cNvPr id="1840" name="Google Shape;1840;p358"/>
          <p:cNvSpPr txBox="1"/>
          <p:nvPr>
            <p:ph idx="5" type="body"/>
          </p:nvPr>
        </p:nvSpPr>
        <p:spPr>
          <a:xfrm>
            <a:off x="3213550" y="1250200"/>
            <a:ext cx="2760300" cy="2626200"/>
          </a:xfrm>
          <a:prstGeom prst="rect">
            <a:avLst/>
          </a:prstGeom>
        </p:spPr>
        <p:txBody>
          <a:bodyPr anchorCtr="0" anchor="t" bIns="0" lIns="0" spcFirstLastPara="1" rIns="0" wrap="square" tIns="0">
            <a:noAutofit/>
          </a:bodyPr>
          <a:lstStyle>
            <a:lvl1pPr indent="-279400" lvl="0" marL="457200" rtl="0">
              <a:spcBef>
                <a:spcPts val="0"/>
              </a:spcBef>
              <a:spcAft>
                <a:spcPts val="0"/>
              </a:spcAft>
              <a:buSzPts val="800"/>
              <a:buFont typeface="Raleway"/>
              <a:buChar char="▸"/>
              <a:defRPr sz="800">
                <a:latin typeface="Raleway"/>
                <a:ea typeface="Raleway"/>
                <a:cs typeface="Raleway"/>
                <a:sym typeface="Raleway"/>
              </a:defRPr>
            </a:lvl1pPr>
            <a:lvl2pPr indent="-279400" lvl="1" marL="914400" rtl="0">
              <a:spcBef>
                <a:spcPts val="0"/>
              </a:spcBef>
              <a:spcAft>
                <a:spcPts val="0"/>
              </a:spcAft>
              <a:buSzPts val="800"/>
              <a:buFont typeface="Raleway"/>
              <a:buChar char="▸"/>
              <a:defRPr sz="800">
                <a:latin typeface="Raleway"/>
                <a:ea typeface="Raleway"/>
                <a:cs typeface="Raleway"/>
                <a:sym typeface="Raleway"/>
              </a:defRPr>
            </a:lvl2pPr>
            <a:lvl3pPr indent="-279400" lvl="2" marL="1371600" rtl="0">
              <a:spcBef>
                <a:spcPts val="0"/>
              </a:spcBef>
              <a:spcAft>
                <a:spcPts val="0"/>
              </a:spcAft>
              <a:buSzPts val="800"/>
              <a:buFont typeface="Raleway"/>
              <a:buChar char="▸"/>
              <a:defRPr sz="800">
                <a:latin typeface="Raleway"/>
                <a:ea typeface="Raleway"/>
                <a:cs typeface="Raleway"/>
                <a:sym typeface="Raleway"/>
              </a:defRPr>
            </a:lvl3pPr>
            <a:lvl4pPr indent="-279400" lvl="3" marL="1828800" rtl="0">
              <a:spcBef>
                <a:spcPts val="0"/>
              </a:spcBef>
              <a:spcAft>
                <a:spcPts val="0"/>
              </a:spcAft>
              <a:buSzPts val="800"/>
              <a:buFont typeface="Raleway"/>
              <a:buChar char="▸"/>
              <a:defRPr sz="800">
                <a:latin typeface="Raleway"/>
                <a:ea typeface="Raleway"/>
                <a:cs typeface="Raleway"/>
                <a:sym typeface="Raleway"/>
              </a:defRPr>
            </a:lvl4pPr>
            <a:lvl5pPr indent="-279400" lvl="4" marL="2286000" rtl="0">
              <a:spcBef>
                <a:spcPts val="0"/>
              </a:spcBef>
              <a:spcAft>
                <a:spcPts val="0"/>
              </a:spcAft>
              <a:buSzPts val="800"/>
              <a:buFont typeface="Raleway"/>
              <a:buChar char="▸"/>
              <a:defRPr sz="800">
                <a:latin typeface="Raleway"/>
                <a:ea typeface="Raleway"/>
                <a:cs typeface="Raleway"/>
                <a:sym typeface="Raleway"/>
              </a:defRPr>
            </a:lvl5pPr>
            <a:lvl6pPr indent="-279400" lvl="5" marL="2743200" rtl="0">
              <a:spcBef>
                <a:spcPts val="0"/>
              </a:spcBef>
              <a:spcAft>
                <a:spcPts val="0"/>
              </a:spcAft>
              <a:buSzPts val="800"/>
              <a:buFont typeface="Raleway"/>
              <a:buChar char="▸"/>
              <a:defRPr sz="800">
                <a:latin typeface="Raleway"/>
                <a:ea typeface="Raleway"/>
                <a:cs typeface="Raleway"/>
                <a:sym typeface="Raleway"/>
              </a:defRPr>
            </a:lvl6pPr>
            <a:lvl7pPr indent="-279400" lvl="6" marL="3200400" rtl="0">
              <a:spcBef>
                <a:spcPts val="0"/>
              </a:spcBef>
              <a:spcAft>
                <a:spcPts val="0"/>
              </a:spcAft>
              <a:buSzPts val="800"/>
              <a:buFont typeface="Raleway"/>
              <a:buChar char="▸"/>
              <a:defRPr sz="800">
                <a:latin typeface="Raleway"/>
                <a:ea typeface="Raleway"/>
                <a:cs typeface="Raleway"/>
                <a:sym typeface="Raleway"/>
              </a:defRPr>
            </a:lvl7pPr>
            <a:lvl8pPr indent="-279400" lvl="7" marL="3657600" rtl="0">
              <a:spcBef>
                <a:spcPts val="0"/>
              </a:spcBef>
              <a:spcAft>
                <a:spcPts val="0"/>
              </a:spcAft>
              <a:buSzPts val="800"/>
              <a:buFont typeface="Raleway"/>
              <a:buChar char="▸"/>
              <a:defRPr sz="800">
                <a:latin typeface="Raleway"/>
                <a:ea typeface="Raleway"/>
                <a:cs typeface="Raleway"/>
                <a:sym typeface="Raleway"/>
              </a:defRPr>
            </a:lvl8pPr>
            <a:lvl9pPr indent="-279400" lvl="8" marL="4114800" rtl="0">
              <a:spcBef>
                <a:spcPts val="0"/>
              </a:spcBef>
              <a:spcAft>
                <a:spcPts val="0"/>
              </a:spcAft>
              <a:buSzPts val="800"/>
              <a:buFont typeface="Raleway"/>
              <a:buChar char="▸"/>
              <a:defRPr sz="800">
                <a:latin typeface="Raleway"/>
                <a:ea typeface="Raleway"/>
                <a:cs typeface="Raleway"/>
                <a:sym typeface="Raleway"/>
              </a:defRPr>
            </a:lvl9pPr>
          </a:lstStyle>
          <a:p/>
        </p:txBody>
      </p:sp>
      <p:sp>
        <p:nvSpPr>
          <p:cNvPr id="1841" name="Google Shape;1841;p358"/>
          <p:cNvSpPr txBox="1"/>
          <p:nvPr>
            <p:ph idx="6" type="subTitle"/>
          </p:nvPr>
        </p:nvSpPr>
        <p:spPr>
          <a:xfrm>
            <a:off x="5956750" y="936675"/>
            <a:ext cx="2754900" cy="5358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400"/>
              <a:buFont typeface="Raleway"/>
              <a:buNone/>
              <a:defRPr b="1" sz="1400">
                <a:solidFill>
                  <a:schemeClr val="dk1"/>
                </a:solidFill>
                <a:latin typeface="Raleway"/>
                <a:ea typeface="Raleway"/>
                <a:cs typeface="Raleway"/>
                <a:sym typeface="Raleway"/>
              </a:defRPr>
            </a:lvl1pPr>
            <a:lvl2pPr lvl="1" rtl="0">
              <a:spcBef>
                <a:spcPts val="0"/>
              </a:spcBef>
              <a:spcAft>
                <a:spcPts val="0"/>
              </a:spcAft>
              <a:buClr>
                <a:schemeClr val="dk1"/>
              </a:buClr>
              <a:buSzPts val="1500"/>
              <a:buFont typeface="Raleway"/>
              <a:buNone/>
              <a:defRPr b="1">
                <a:solidFill>
                  <a:schemeClr val="dk1"/>
                </a:solidFill>
                <a:latin typeface="Raleway"/>
                <a:ea typeface="Raleway"/>
                <a:cs typeface="Raleway"/>
                <a:sym typeface="Raleway"/>
              </a:defRPr>
            </a:lvl2pPr>
            <a:lvl3pPr lvl="2" rtl="0">
              <a:spcBef>
                <a:spcPts val="0"/>
              </a:spcBef>
              <a:spcAft>
                <a:spcPts val="0"/>
              </a:spcAft>
              <a:buClr>
                <a:schemeClr val="dk1"/>
              </a:buClr>
              <a:buSzPts val="1400"/>
              <a:buFont typeface="Raleway"/>
              <a:buNone/>
              <a:defRPr b="1">
                <a:solidFill>
                  <a:schemeClr val="dk1"/>
                </a:solidFill>
                <a:latin typeface="Raleway"/>
                <a:ea typeface="Raleway"/>
                <a:cs typeface="Raleway"/>
                <a:sym typeface="Raleway"/>
              </a:defRPr>
            </a:lvl3pPr>
            <a:lvl4pPr lvl="3" rtl="0">
              <a:spcBef>
                <a:spcPts val="0"/>
              </a:spcBef>
              <a:spcAft>
                <a:spcPts val="0"/>
              </a:spcAft>
              <a:buClr>
                <a:schemeClr val="dk1"/>
              </a:buClr>
              <a:buSzPts val="1300"/>
              <a:buFont typeface="Raleway"/>
              <a:buNone/>
              <a:defRPr b="1">
                <a:solidFill>
                  <a:schemeClr val="dk1"/>
                </a:solidFill>
                <a:latin typeface="Raleway"/>
                <a:ea typeface="Raleway"/>
                <a:cs typeface="Raleway"/>
                <a:sym typeface="Raleway"/>
              </a:defRPr>
            </a:lvl4pPr>
            <a:lvl5pPr lvl="4" rtl="0">
              <a:spcBef>
                <a:spcPts val="0"/>
              </a:spcBef>
              <a:spcAft>
                <a:spcPts val="0"/>
              </a:spcAft>
              <a:buClr>
                <a:schemeClr val="dk1"/>
              </a:buClr>
              <a:buSzPts val="1200"/>
              <a:buFont typeface="Raleway"/>
              <a:buNone/>
              <a:defRPr b="1">
                <a:solidFill>
                  <a:schemeClr val="dk1"/>
                </a:solidFill>
                <a:latin typeface="Raleway"/>
                <a:ea typeface="Raleway"/>
                <a:cs typeface="Raleway"/>
                <a:sym typeface="Raleway"/>
              </a:defRPr>
            </a:lvl5pPr>
            <a:lvl6pPr lvl="5" rtl="0">
              <a:spcBef>
                <a:spcPts val="0"/>
              </a:spcBef>
              <a:spcAft>
                <a:spcPts val="0"/>
              </a:spcAft>
              <a:buClr>
                <a:schemeClr val="dk1"/>
              </a:buClr>
              <a:buSzPts val="1100"/>
              <a:buFont typeface="Raleway"/>
              <a:buNone/>
              <a:defRPr b="1">
                <a:solidFill>
                  <a:schemeClr val="dk1"/>
                </a:solidFill>
                <a:latin typeface="Raleway"/>
                <a:ea typeface="Raleway"/>
                <a:cs typeface="Raleway"/>
                <a:sym typeface="Raleway"/>
              </a:defRPr>
            </a:lvl6pPr>
            <a:lvl7pPr lvl="6" rtl="0">
              <a:spcBef>
                <a:spcPts val="0"/>
              </a:spcBef>
              <a:spcAft>
                <a:spcPts val="0"/>
              </a:spcAft>
              <a:buClr>
                <a:schemeClr val="dk1"/>
              </a:buClr>
              <a:buSzPts val="1000"/>
              <a:buFont typeface="Raleway"/>
              <a:buNone/>
              <a:defRPr b="1">
                <a:solidFill>
                  <a:schemeClr val="dk1"/>
                </a:solidFill>
                <a:latin typeface="Raleway"/>
                <a:ea typeface="Raleway"/>
                <a:cs typeface="Raleway"/>
                <a:sym typeface="Raleway"/>
              </a:defRPr>
            </a:lvl7pPr>
            <a:lvl8pPr lvl="7" rtl="0">
              <a:spcBef>
                <a:spcPts val="0"/>
              </a:spcBef>
              <a:spcAft>
                <a:spcPts val="0"/>
              </a:spcAft>
              <a:buClr>
                <a:schemeClr val="dk1"/>
              </a:buClr>
              <a:buSzPts val="900"/>
              <a:buFont typeface="Raleway"/>
              <a:buNone/>
              <a:defRPr b="1">
                <a:solidFill>
                  <a:schemeClr val="dk1"/>
                </a:solidFill>
                <a:latin typeface="Raleway"/>
                <a:ea typeface="Raleway"/>
                <a:cs typeface="Raleway"/>
                <a:sym typeface="Raleway"/>
              </a:defRPr>
            </a:lvl8pPr>
            <a:lvl9pPr lvl="8" rtl="0">
              <a:spcBef>
                <a:spcPts val="0"/>
              </a:spcBef>
              <a:spcAft>
                <a:spcPts val="0"/>
              </a:spcAft>
              <a:buClr>
                <a:schemeClr val="dk1"/>
              </a:buClr>
              <a:buSzPts val="800"/>
              <a:buFont typeface="Raleway"/>
              <a:buNone/>
              <a:defRPr b="1">
                <a:solidFill>
                  <a:schemeClr val="dk1"/>
                </a:solidFill>
                <a:latin typeface="Raleway"/>
                <a:ea typeface="Raleway"/>
                <a:cs typeface="Raleway"/>
                <a:sym typeface="Raleway"/>
              </a:defRPr>
            </a:lvl9pPr>
          </a:lstStyle>
          <a:p/>
        </p:txBody>
      </p:sp>
      <p:sp>
        <p:nvSpPr>
          <p:cNvPr id="1842" name="Google Shape;1842;p358"/>
          <p:cNvSpPr txBox="1"/>
          <p:nvPr>
            <p:ph idx="7" type="body"/>
          </p:nvPr>
        </p:nvSpPr>
        <p:spPr>
          <a:xfrm>
            <a:off x="5956750" y="1250200"/>
            <a:ext cx="2760300" cy="2626200"/>
          </a:xfrm>
          <a:prstGeom prst="rect">
            <a:avLst/>
          </a:prstGeom>
        </p:spPr>
        <p:txBody>
          <a:bodyPr anchorCtr="0" anchor="t" bIns="0" lIns="0" spcFirstLastPara="1" rIns="0" wrap="square" tIns="0">
            <a:noAutofit/>
          </a:bodyPr>
          <a:lstStyle>
            <a:lvl1pPr indent="-279400" lvl="0" marL="457200" rtl="0">
              <a:spcBef>
                <a:spcPts val="0"/>
              </a:spcBef>
              <a:spcAft>
                <a:spcPts val="0"/>
              </a:spcAft>
              <a:buSzPts val="800"/>
              <a:buFont typeface="Raleway"/>
              <a:buChar char="▸"/>
              <a:defRPr sz="800">
                <a:latin typeface="Raleway"/>
                <a:ea typeface="Raleway"/>
                <a:cs typeface="Raleway"/>
                <a:sym typeface="Raleway"/>
              </a:defRPr>
            </a:lvl1pPr>
            <a:lvl2pPr indent="-279400" lvl="1" marL="914400" rtl="0">
              <a:spcBef>
                <a:spcPts val="0"/>
              </a:spcBef>
              <a:spcAft>
                <a:spcPts val="0"/>
              </a:spcAft>
              <a:buSzPts val="800"/>
              <a:buFont typeface="Raleway"/>
              <a:buChar char="▸"/>
              <a:defRPr sz="800">
                <a:latin typeface="Raleway"/>
                <a:ea typeface="Raleway"/>
                <a:cs typeface="Raleway"/>
                <a:sym typeface="Raleway"/>
              </a:defRPr>
            </a:lvl2pPr>
            <a:lvl3pPr indent="-279400" lvl="2" marL="1371600" rtl="0">
              <a:spcBef>
                <a:spcPts val="0"/>
              </a:spcBef>
              <a:spcAft>
                <a:spcPts val="0"/>
              </a:spcAft>
              <a:buSzPts val="800"/>
              <a:buFont typeface="Raleway"/>
              <a:buChar char="▸"/>
              <a:defRPr sz="800">
                <a:latin typeface="Raleway"/>
                <a:ea typeface="Raleway"/>
                <a:cs typeface="Raleway"/>
                <a:sym typeface="Raleway"/>
              </a:defRPr>
            </a:lvl3pPr>
            <a:lvl4pPr indent="-279400" lvl="3" marL="1828800" rtl="0">
              <a:spcBef>
                <a:spcPts val="0"/>
              </a:spcBef>
              <a:spcAft>
                <a:spcPts val="0"/>
              </a:spcAft>
              <a:buSzPts val="800"/>
              <a:buFont typeface="Raleway"/>
              <a:buChar char="▸"/>
              <a:defRPr sz="800">
                <a:latin typeface="Raleway"/>
                <a:ea typeface="Raleway"/>
                <a:cs typeface="Raleway"/>
                <a:sym typeface="Raleway"/>
              </a:defRPr>
            </a:lvl4pPr>
            <a:lvl5pPr indent="-279400" lvl="4" marL="2286000" rtl="0">
              <a:spcBef>
                <a:spcPts val="0"/>
              </a:spcBef>
              <a:spcAft>
                <a:spcPts val="0"/>
              </a:spcAft>
              <a:buSzPts val="800"/>
              <a:buFont typeface="Raleway"/>
              <a:buChar char="▸"/>
              <a:defRPr sz="800">
                <a:latin typeface="Raleway"/>
                <a:ea typeface="Raleway"/>
                <a:cs typeface="Raleway"/>
                <a:sym typeface="Raleway"/>
              </a:defRPr>
            </a:lvl5pPr>
            <a:lvl6pPr indent="-279400" lvl="5" marL="2743200" rtl="0">
              <a:spcBef>
                <a:spcPts val="0"/>
              </a:spcBef>
              <a:spcAft>
                <a:spcPts val="0"/>
              </a:spcAft>
              <a:buSzPts val="800"/>
              <a:buFont typeface="Raleway"/>
              <a:buChar char="▸"/>
              <a:defRPr sz="800">
                <a:latin typeface="Raleway"/>
                <a:ea typeface="Raleway"/>
                <a:cs typeface="Raleway"/>
                <a:sym typeface="Raleway"/>
              </a:defRPr>
            </a:lvl6pPr>
            <a:lvl7pPr indent="-279400" lvl="6" marL="3200400" rtl="0">
              <a:spcBef>
                <a:spcPts val="0"/>
              </a:spcBef>
              <a:spcAft>
                <a:spcPts val="0"/>
              </a:spcAft>
              <a:buSzPts val="800"/>
              <a:buFont typeface="Raleway"/>
              <a:buChar char="▸"/>
              <a:defRPr sz="800">
                <a:latin typeface="Raleway"/>
                <a:ea typeface="Raleway"/>
                <a:cs typeface="Raleway"/>
                <a:sym typeface="Raleway"/>
              </a:defRPr>
            </a:lvl7pPr>
            <a:lvl8pPr indent="-279400" lvl="7" marL="3657600" rtl="0">
              <a:spcBef>
                <a:spcPts val="0"/>
              </a:spcBef>
              <a:spcAft>
                <a:spcPts val="0"/>
              </a:spcAft>
              <a:buSzPts val="800"/>
              <a:buFont typeface="Raleway"/>
              <a:buChar char="▸"/>
              <a:defRPr sz="800">
                <a:latin typeface="Raleway"/>
                <a:ea typeface="Raleway"/>
                <a:cs typeface="Raleway"/>
                <a:sym typeface="Raleway"/>
              </a:defRPr>
            </a:lvl8pPr>
            <a:lvl9pPr indent="-279400" lvl="8" marL="4114800" rtl="0">
              <a:spcBef>
                <a:spcPts val="0"/>
              </a:spcBef>
              <a:spcAft>
                <a:spcPts val="0"/>
              </a:spcAft>
              <a:buSzPts val="800"/>
              <a:buFont typeface="Raleway"/>
              <a:buChar char="▸"/>
              <a:defRPr sz="800">
                <a:latin typeface="Raleway"/>
                <a:ea typeface="Raleway"/>
                <a:cs typeface="Raleway"/>
                <a:sym typeface="Raleway"/>
              </a:defRPr>
            </a:lvl9pPr>
          </a:lstStyle>
          <a:p/>
        </p:txBody>
      </p:sp>
      <p:sp>
        <p:nvSpPr>
          <p:cNvPr id="1843" name="Google Shape;1843;p358"/>
          <p:cNvSpPr txBox="1"/>
          <p:nvPr/>
        </p:nvSpPr>
        <p:spPr>
          <a:xfrm>
            <a:off x="376650" y="4938325"/>
            <a:ext cx="27051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
                <a:solidFill>
                  <a:srgbClr val="FFFFFF"/>
                </a:solidFill>
                <a:latin typeface="Raleway"/>
                <a:ea typeface="Raleway"/>
                <a:cs typeface="Raleway"/>
                <a:sym typeface="Raleway"/>
              </a:rPr>
              <a:t> © 2021 Strategic Blue. All Rights Reserved.</a:t>
            </a:r>
            <a:endParaRPr sz="500">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4">
    <p:bg>
      <p:bgPr>
        <a:solidFill>
          <a:srgbClr val="2F3F4E"/>
        </a:solidFill>
      </p:bgPr>
    </p:bg>
    <p:spTree>
      <p:nvGrpSpPr>
        <p:cNvPr id="184" name="Shape 184"/>
        <p:cNvGrpSpPr/>
        <p:nvPr/>
      </p:nvGrpSpPr>
      <p:grpSpPr>
        <a:xfrm>
          <a:off x="0" y="0"/>
          <a:ext cx="0" cy="0"/>
          <a:chOff x="0" y="0"/>
          <a:chExt cx="0" cy="0"/>
        </a:xfrm>
      </p:grpSpPr>
      <p:sp>
        <p:nvSpPr>
          <p:cNvPr id="185" name="Google Shape;185;p3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6" name="Google Shape;186;p36"/>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87" name="Google Shape;187;p36"/>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88" name="Google Shape;188;p36"/>
          <p:cNvSpPr txBox="1"/>
          <p:nvPr>
            <p:ph type="ctrTitle"/>
          </p:nvPr>
        </p:nvSpPr>
        <p:spPr>
          <a:xfrm>
            <a:off x="419825" y="2907950"/>
            <a:ext cx="8304300" cy="540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89" name="Google Shape;189;p36"/>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gradFill>
          <a:gsLst>
            <a:gs pos="0">
              <a:srgbClr val="002B49">
                <a:alpha val="96862"/>
              </a:srgbClr>
            </a:gs>
            <a:gs pos="28000">
              <a:srgbClr val="002B49">
                <a:alpha val="96862"/>
              </a:srgbClr>
            </a:gs>
            <a:gs pos="100000">
              <a:srgbClr val="006282"/>
            </a:gs>
          </a:gsLst>
          <a:lin ang="3299893" scaled="0"/>
        </a:gradFill>
      </p:bgPr>
    </p:bg>
    <p:spTree>
      <p:nvGrpSpPr>
        <p:cNvPr id="1844" name="Shape 1844"/>
        <p:cNvGrpSpPr/>
        <p:nvPr/>
      </p:nvGrpSpPr>
      <p:grpSpPr>
        <a:xfrm>
          <a:off x="0" y="0"/>
          <a:ext cx="0" cy="0"/>
          <a:chOff x="0" y="0"/>
          <a:chExt cx="0" cy="0"/>
        </a:xfrm>
      </p:grpSpPr>
      <p:pic>
        <p:nvPicPr>
          <p:cNvPr descr="Logo, company name&#10;&#10;Description automatically generated" id="1845" name="Google Shape;1845;p359"/>
          <p:cNvPicPr preferRelativeResize="0"/>
          <p:nvPr/>
        </p:nvPicPr>
        <p:blipFill rotWithShape="1">
          <a:blip r:embed="rId2">
            <a:alphaModFix/>
          </a:blip>
          <a:srcRect b="0" l="0" r="0" t="0"/>
          <a:stretch/>
        </p:blipFill>
        <p:spPr>
          <a:xfrm>
            <a:off x="8401999" y="167589"/>
            <a:ext cx="558215" cy="120574"/>
          </a:xfrm>
          <a:prstGeom prst="rect">
            <a:avLst/>
          </a:prstGeom>
          <a:noFill/>
          <a:ln>
            <a:noFill/>
          </a:ln>
        </p:spPr>
      </p:pic>
      <p:pic>
        <p:nvPicPr>
          <p:cNvPr id="1846" name="Google Shape;1846;p359"/>
          <p:cNvPicPr preferRelativeResize="0"/>
          <p:nvPr/>
        </p:nvPicPr>
        <p:blipFill rotWithShape="1">
          <a:blip r:embed="rId3">
            <a:alphaModFix amt="37000"/>
          </a:blip>
          <a:srcRect b="0" l="0" r="754" t="0"/>
          <a:stretch/>
        </p:blipFill>
        <p:spPr>
          <a:xfrm>
            <a:off x="276239" y="0"/>
            <a:ext cx="8867760" cy="5142830"/>
          </a:xfrm>
          <a:prstGeom prst="rect">
            <a:avLst/>
          </a:prstGeom>
          <a:noFill/>
          <a:ln>
            <a:noFill/>
          </a:ln>
        </p:spPr>
      </p:pic>
      <p:sp>
        <p:nvSpPr>
          <p:cNvPr id="1847" name="Google Shape;1847;p359"/>
          <p:cNvSpPr/>
          <p:nvPr/>
        </p:nvSpPr>
        <p:spPr>
          <a:xfrm>
            <a:off x="0" y="5040630"/>
            <a:ext cx="9144000" cy="102900"/>
          </a:xfrm>
          <a:prstGeom prst="rect">
            <a:avLst/>
          </a:prstGeom>
          <a:solidFill>
            <a:schemeClr val="dk2"/>
          </a:solidFill>
          <a:ln cap="flat" cmpd="sng" w="12700">
            <a:solidFill>
              <a:srgbClr val="24495B"/>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rPr b="0" i="0" lang="en" sz="300" u="none" cap="none" strike="noStrike">
                <a:solidFill>
                  <a:schemeClr val="lt1"/>
                </a:solidFill>
                <a:latin typeface="Arial"/>
                <a:ea typeface="Arial"/>
                <a:cs typeface="Arial"/>
                <a:sym typeface="Arial"/>
              </a:rPr>
              <a:t>© 2022 Anglepoint Group, Inc. Confidential. Distribution Prohibited. All Rights Reserved.</a:t>
            </a:r>
            <a:endParaRPr sz="500"/>
          </a:p>
        </p:txBody>
      </p:sp>
      <p:sp>
        <p:nvSpPr>
          <p:cNvPr id="1848" name="Google Shape;1848;p359"/>
          <p:cNvSpPr txBox="1"/>
          <p:nvPr/>
        </p:nvSpPr>
        <p:spPr>
          <a:xfrm>
            <a:off x="8798764" y="5056137"/>
            <a:ext cx="345300" cy="87300"/>
          </a:xfrm>
          <a:prstGeom prst="rect">
            <a:avLst/>
          </a:prstGeom>
          <a:noFill/>
          <a:ln>
            <a:noFill/>
          </a:ln>
        </p:spPr>
        <p:txBody>
          <a:bodyPr anchorCtr="0" anchor="ctr" bIns="0" lIns="0" spcFirstLastPara="1" rIns="34275" wrap="square" tIns="0">
            <a:noAutofit/>
          </a:bodyPr>
          <a:lstStyle/>
          <a:p>
            <a:pPr indent="0" lvl="0" marL="0" marR="0" rtl="0" algn="r">
              <a:spcBef>
                <a:spcPts val="0"/>
              </a:spcBef>
              <a:spcAft>
                <a:spcPts val="0"/>
              </a:spcAft>
              <a:buNone/>
            </a:pPr>
            <a:fld id="{00000000-1234-1234-1234-123412341234}" type="slidenum">
              <a:rPr b="1" i="0" lang="en" sz="500" u="none" cap="none" strike="noStrike">
                <a:solidFill>
                  <a:schemeClr val="accent2"/>
                </a:solidFill>
                <a:latin typeface="Arial"/>
                <a:ea typeface="Arial"/>
                <a:cs typeface="Arial"/>
                <a:sym typeface="Arial"/>
              </a:rPr>
              <a:t>‹#›</a:t>
            </a:fld>
            <a:endParaRPr b="1" i="0" sz="500" u="none" cap="none" strike="noStrike">
              <a:solidFill>
                <a:schemeClr val="accent2"/>
              </a:solidFill>
              <a:latin typeface="Arial"/>
              <a:ea typeface="Arial"/>
              <a:cs typeface="Arial"/>
              <a:sym typeface="Aria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No Background">
  <p:cSld name="Content - No Background">
    <p:spTree>
      <p:nvGrpSpPr>
        <p:cNvPr id="1849" name="Shape 1849"/>
        <p:cNvGrpSpPr/>
        <p:nvPr/>
      </p:nvGrpSpPr>
      <p:grpSpPr>
        <a:xfrm>
          <a:off x="0" y="0"/>
          <a:ext cx="0" cy="0"/>
          <a:chOff x="0" y="0"/>
          <a:chExt cx="0" cy="0"/>
        </a:xfrm>
      </p:grpSpPr>
      <p:sp>
        <p:nvSpPr>
          <p:cNvPr id="1850" name="Google Shape;1850;p360"/>
          <p:cNvSpPr txBox="1"/>
          <p:nvPr>
            <p:ph type="title"/>
          </p:nvPr>
        </p:nvSpPr>
        <p:spPr>
          <a:xfrm>
            <a:off x="1" y="308611"/>
            <a:ext cx="9144000" cy="438600"/>
          </a:xfrm>
          <a:prstGeom prst="rect">
            <a:avLst/>
          </a:prstGeom>
          <a:noFill/>
          <a:ln>
            <a:noFill/>
          </a:ln>
        </p:spPr>
        <p:txBody>
          <a:bodyPr anchorCtr="0" anchor="ctr" bIns="17125" lIns="34275" spcFirstLastPara="1" rIns="34275" wrap="square" tIns="17125">
            <a:normAutofit/>
          </a:bodyPr>
          <a:lstStyle>
            <a:lvl1pPr lvl="0" rtl="0" algn="l">
              <a:lnSpc>
                <a:spcPct val="90000"/>
              </a:lnSpc>
              <a:spcBef>
                <a:spcPts val="0"/>
              </a:spcBef>
              <a:spcAft>
                <a:spcPts val="0"/>
              </a:spcAft>
              <a:buClr>
                <a:srgbClr val="002B49"/>
              </a:buClr>
              <a:buSzPts val="2500"/>
              <a:buFont typeface="Arial"/>
              <a:buNone/>
              <a:defRPr>
                <a:solidFill>
                  <a:srgbClr val="002B49"/>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1" name="Google Shape;1851;p360"/>
          <p:cNvSpPr txBox="1"/>
          <p:nvPr>
            <p:ph idx="1" type="body"/>
          </p:nvPr>
        </p:nvSpPr>
        <p:spPr>
          <a:xfrm>
            <a:off x="1" y="1200151"/>
            <a:ext cx="9144000" cy="3840600"/>
          </a:xfrm>
          <a:prstGeom prst="rect">
            <a:avLst/>
          </a:prstGeom>
          <a:noFill/>
          <a:ln>
            <a:noFill/>
          </a:ln>
        </p:spPr>
        <p:txBody>
          <a:bodyPr anchorCtr="0" anchor="t" bIns="17125" lIns="34275" spcFirstLastPara="1" rIns="34275" wrap="square" tIns="17125">
            <a:noAutofit/>
          </a:bodyPr>
          <a:lstStyle>
            <a:lvl1pPr indent="-323850" lvl="0" marL="457200" marR="0" rtl="0" algn="l">
              <a:lnSpc>
                <a:spcPct val="90000"/>
              </a:lnSpc>
              <a:spcBef>
                <a:spcPts val="7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1pPr>
            <a:lvl2pPr indent="-311150" lvl="1" marL="914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292100" lvl="2" marL="1371600" marR="0" rtl="0" algn="l">
              <a:lnSpc>
                <a:spcPct val="90000"/>
              </a:lnSpc>
              <a:spcBef>
                <a:spcPts val="4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400"/>
              </a:spcBef>
              <a:spcAft>
                <a:spcPts val="0"/>
              </a:spcAft>
              <a:buClr>
                <a:schemeClr val="accent5"/>
              </a:buClr>
              <a:buSzPts val="900"/>
              <a:buFont typeface="Arial"/>
              <a:buChar char="•"/>
              <a:defRPr b="0" i="0" sz="900" u="none" cap="none" strike="noStrike">
                <a:solidFill>
                  <a:schemeClr val="accent5"/>
                </a:solidFill>
                <a:latin typeface="Helvetica Neue"/>
                <a:ea typeface="Helvetica Neue"/>
                <a:cs typeface="Helvetica Neue"/>
                <a:sym typeface="Helvetica Neue"/>
              </a:defRPr>
            </a:lvl4pPr>
            <a:lvl5pPr indent="-285750" lvl="4" marL="2286000" marR="0" rtl="0" algn="l">
              <a:lnSpc>
                <a:spcPct val="90000"/>
              </a:lnSpc>
              <a:spcBef>
                <a:spcPts val="400"/>
              </a:spcBef>
              <a:spcAft>
                <a:spcPts val="0"/>
              </a:spcAft>
              <a:buClr>
                <a:schemeClr val="accent5"/>
              </a:buClr>
              <a:buSzPts val="900"/>
              <a:buFont typeface="Arial"/>
              <a:buChar char="•"/>
              <a:defRPr b="0" i="0" sz="900" u="none" cap="none" strike="noStrike">
                <a:solidFill>
                  <a:schemeClr val="accent5"/>
                </a:solidFill>
                <a:latin typeface="Helvetica Neue"/>
                <a:ea typeface="Helvetica Neue"/>
                <a:cs typeface="Helvetica Neue"/>
                <a:sym typeface="Helvetica Neue"/>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6pPr>
            <a:lvl7pPr indent="-311150" lvl="6" marL="32004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7pPr>
            <a:lvl8pPr indent="-311150" lvl="7" marL="36576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8pPr>
            <a:lvl9pPr indent="-311150" lvl="8" marL="4114800" marR="0" rtl="0" algn="l">
              <a:lnSpc>
                <a:spcPct val="90000"/>
              </a:lnSpc>
              <a:spcBef>
                <a:spcPts val="1200"/>
              </a:spcBef>
              <a:spcAft>
                <a:spcPts val="120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9pPr>
          </a:lstStyle>
          <a:p/>
        </p:txBody>
      </p:sp>
      <p:sp>
        <p:nvSpPr>
          <p:cNvPr id="1852" name="Google Shape;1852;p360"/>
          <p:cNvSpPr txBox="1"/>
          <p:nvPr>
            <p:ph idx="2" type="body"/>
          </p:nvPr>
        </p:nvSpPr>
        <p:spPr>
          <a:xfrm>
            <a:off x="1" y="754380"/>
            <a:ext cx="9144000" cy="181500"/>
          </a:xfrm>
          <a:prstGeom prst="rect">
            <a:avLst/>
          </a:prstGeom>
          <a:noFill/>
          <a:ln>
            <a:noFill/>
          </a:ln>
        </p:spPr>
        <p:txBody>
          <a:bodyPr anchorCtr="0" anchor="t" bIns="17125" lIns="34275" spcFirstLastPara="1" rIns="34275" wrap="square" tIns="17125">
            <a:noAutofit/>
          </a:bodyPr>
          <a:lstStyle>
            <a:lvl1pPr indent="-228600" lvl="0" marL="457200" marR="0" rtl="0" algn="l">
              <a:lnSpc>
                <a:spcPct val="90000"/>
              </a:lnSpc>
              <a:spcBef>
                <a:spcPts val="0"/>
              </a:spcBef>
              <a:spcAft>
                <a:spcPts val="0"/>
              </a:spcAft>
              <a:buClr>
                <a:schemeClr val="accent1"/>
              </a:buClr>
              <a:buSzPts val="1300"/>
              <a:buFont typeface="Arial"/>
              <a:buNone/>
              <a:defRPr b="0" i="1" sz="1300" u="none" cap="none" strike="noStrike">
                <a:solidFill>
                  <a:schemeClr val="accent1"/>
                </a:solidFill>
                <a:latin typeface="Arial"/>
                <a:ea typeface="Arial"/>
                <a:cs typeface="Arial"/>
                <a:sym typeface="Arial"/>
              </a:defRPr>
            </a:lvl1pPr>
            <a:lvl2pPr indent="-342900" lvl="1" marL="914400" marR="0" rtl="0" algn="l">
              <a:lnSpc>
                <a:spcPct val="90000"/>
              </a:lnSpc>
              <a:spcBef>
                <a:spcPts val="1200"/>
              </a:spcBef>
              <a:spcAft>
                <a:spcPts val="0"/>
              </a:spcAft>
              <a:buClr>
                <a:schemeClr val="accent5"/>
              </a:buClr>
              <a:buSzPts val="1800"/>
              <a:buFont typeface="Arial"/>
              <a:buChar char="•"/>
              <a:defRPr b="0" i="0" sz="1800" u="none" cap="none" strike="noStrike">
                <a:solidFill>
                  <a:schemeClr val="accent5"/>
                </a:solidFill>
                <a:latin typeface="Helvetica Neue"/>
                <a:ea typeface="Helvetica Neue"/>
                <a:cs typeface="Helvetica Neue"/>
                <a:sym typeface="Helvetica Neue"/>
              </a:defRPr>
            </a:lvl2pPr>
            <a:lvl3pPr indent="-323850" lvl="2" marL="1371600" marR="0" rtl="0" algn="l">
              <a:lnSpc>
                <a:spcPct val="90000"/>
              </a:lnSpc>
              <a:spcBef>
                <a:spcPts val="1200"/>
              </a:spcBef>
              <a:spcAft>
                <a:spcPts val="0"/>
              </a:spcAft>
              <a:buClr>
                <a:schemeClr val="accent5"/>
              </a:buClr>
              <a:buSzPts val="1500"/>
              <a:buFont typeface="Arial"/>
              <a:buChar char="•"/>
              <a:defRPr b="0" i="0" sz="1500" u="none" cap="none" strike="noStrike">
                <a:solidFill>
                  <a:schemeClr val="accent5"/>
                </a:solidFill>
                <a:latin typeface="Helvetica Neue"/>
                <a:ea typeface="Helvetica Neue"/>
                <a:cs typeface="Helvetica Neue"/>
                <a:sym typeface="Helvetica Neue"/>
              </a:defRPr>
            </a:lvl3pPr>
            <a:lvl4pPr indent="-311150" lvl="3" marL="1828800" marR="0" rtl="0" algn="l">
              <a:lnSpc>
                <a:spcPct val="90000"/>
              </a:lnSpc>
              <a:spcBef>
                <a:spcPts val="1200"/>
              </a:spcBef>
              <a:spcAft>
                <a:spcPts val="0"/>
              </a:spcAft>
              <a:buClr>
                <a:schemeClr val="accent5"/>
              </a:buClr>
              <a:buSzPts val="1300"/>
              <a:buFont typeface="Arial"/>
              <a:buChar char="•"/>
              <a:defRPr b="0" i="0" sz="1300" u="none" cap="none" strike="noStrike">
                <a:solidFill>
                  <a:schemeClr val="accent5"/>
                </a:solidFill>
                <a:latin typeface="Helvetica Neue"/>
                <a:ea typeface="Helvetica Neue"/>
                <a:cs typeface="Helvetica Neue"/>
                <a:sym typeface="Helvetica Neue"/>
              </a:defRPr>
            </a:lvl4pPr>
            <a:lvl5pPr indent="-311150" lvl="4" marL="2286000" marR="0" rtl="0" algn="l">
              <a:lnSpc>
                <a:spcPct val="90000"/>
              </a:lnSpc>
              <a:spcBef>
                <a:spcPts val="1200"/>
              </a:spcBef>
              <a:spcAft>
                <a:spcPts val="0"/>
              </a:spcAft>
              <a:buClr>
                <a:schemeClr val="accent5"/>
              </a:buClr>
              <a:buSzPts val="1300"/>
              <a:buFont typeface="Arial"/>
              <a:buChar char="•"/>
              <a:defRPr b="0" i="0" sz="1300" u="none" cap="none" strike="noStrike">
                <a:solidFill>
                  <a:schemeClr val="accent5"/>
                </a:solidFill>
                <a:latin typeface="Helvetica Neue"/>
                <a:ea typeface="Helvetica Neue"/>
                <a:cs typeface="Helvetica Neue"/>
                <a:sym typeface="Helvetica Neue"/>
              </a:defRPr>
            </a:lvl5pPr>
            <a:lvl6pPr indent="-311150" lvl="5" marL="27432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6pPr>
            <a:lvl7pPr indent="-311150" lvl="6" marL="32004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7pPr>
            <a:lvl8pPr indent="-311150" lvl="7" marL="36576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8pPr>
            <a:lvl9pPr indent="-311150" lvl="8" marL="4114800" marR="0" rtl="0" algn="l">
              <a:lnSpc>
                <a:spcPct val="90000"/>
              </a:lnSpc>
              <a:spcBef>
                <a:spcPts val="1200"/>
              </a:spcBef>
              <a:spcAft>
                <a:spcPts val="120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9pPr>
          </a:lstStyle>
          <a:p/>
        </p:txBody>
      </p:sp>
      <p:sp>
        <p:nvSpPr>
          <p:cNvPr id="1853" name="Google Shape;1853;p360"/>
          <p:cNvSpPr txBox="1"/>
          <p:nvPr>
            <p:ph idx="3" type="body"/>
          </p:nvPr>
        </p:nvSpPr>
        <p:spPr>
          <a:xfrm>
            <a:off x="0" y="5118"/>
            <a:ext cx="8223000" cy="234300"/>
          </a:xfrm>
          <a:prstGeom prst="rect">
            <a:avLst/>
          </a:prstGeom>
          <a:noFill/>
          <a:ln>
            <a:noFill/>
          </a:ln>
        </p:spPr>
        <p:txBody>
          <a:bodyPr anchorCtr="0" anchor="b" bIns="0" lIns="34275" spcFirstLastPara="1" rIns="34275" wrap="square" tIns="17125">
            <a:noAutofit/>
          </a:bodyPr>
          <a:lstStyle>
            <a:lvl1pPr indent="-228600" lvl="0" marL="457200" marR="0" rtl="0" algn="r">
              <a:lnSpc>
                <a:spcPct val="90000"/>
              </a:lnSpc>
              <a:spcBef>
                <a:spcPts val="0"/>
              </a:spcBef>
              <a:spcAft>
                <a:spcPts val="0"/>
              </a:spcAft>
              <a:buClr>
                <a:schemeClr val="accent1"/>
              </a:buClr>
              <a:buSzPts val="700"/>
              <a:buFont typeface="Arial"/>
              <a:buNone/>
              <a:defRPr b="0" i="0" sz="700" u="none" cap="none" strike="noStrike">
                <a:solidFill>
                  <a:schemeClr val="accent1"/>
                </a:solidFill>
                <a:latin typeface="Arial"/>
                <a:ea typeface="Arial"/>
                <a:cs typeface="Arial"/>
                <a:sym typeface="Arial"/>
              </a:defRPr>
            </a:lvl1pPr>
            <a:lvl2pPr indent="-342900" lvl="1" marL="914400" marR="0" rtl="0" algn="l">
              <a:lnSpc>
                <a:spcPct val="90000"/>
              </a:lnSpc>
              <a:spcBef>
                <a:spcPts val="1200"/>
              </a:spcBef>
              <a:spcAft>
                <a:spcPts val="0"/>
              </a:spcAft>
              <a:buClr>
                <a:schemeClr val="accent5"/>
              </a:buClr>
              <a:buSzPts val="1800"/>
              <a:buFont typeface="Arial"/>
              <a:buChar char="•"/>
              <a:defRPr b="0" i="0" sz="1800" u="none" cap="none" strike="noStrike">
                <a:solidFill>
                  <a:schemeClr val="accent5"/>
                </a:solidFill>
                <a:latin typeface="Helvetica Neue"/>
                <a:ea typeface="Helvetica Neue"/>
                <a:cs typeface="Helvetica Neue"/>
                <a:sym typeface="Helvetica Neue"/>
              </a:defRPr>
            </a:lvl2pPr>
            <a:lvl3pPr indent="-323850" lvl="2" marL="1371600" marR="0" rtl="0" algn="l">
              <a:lnSpc>
                <a:spcPct val="90000"/>
              </a:lnSpc>
              <a:spcBef>
                <a:spcPts val="1200"/>
              </a:spcBef>
              <a:spcAft>
                <a:spcPts val="0"/>
              </a:spcAft>
              <a:buClr>
                <a:schemeClr val="accent5"/>
              </a:buClr>
              <a:buSzPts val="1500"/>
              <a:buFont typeface="Arial"/>
              <a:buChar char="•"/>
              <a:defRPr b="0" i="0" sz="1500" u="none" cap="none" strike="noStrike">
                <a:solidFill>
                  <a:schemeClr val="accent5"/>
                </a:solidFill>
                <a:latin typeface="Helvetica Neue"/>
                <a:ea typeface="Helvetica Neue"/>
                <a:cs typeface="Helvetica Neue"/>
                <a:sym typeface="Helvetica Neue"/>
              </a:defRPr>
            </a:lvl3pPr>
            <a:lvl4pPr indent="-311150" lvl="3" marL="1828800" marR="0" rtl="0" algn="l">
              <a:lnSpc>
                <a:spcPct val="90000"/>
              </a:lnSpc>
              <a:spcBef>
                <a:spcPts val="1200"/>
              </a:spcBef>
              <a:spcAft>
                <a:spcPts val="0"/>
              </a:spcAft>
              <a:buClr>
                <a:schemeClr val="accent5"/>
              </a:buClr>
              <a:buSzPts val="1300"/>
              <a:buFont typeface="Arial"/>
              <a:buChar char="•"/>
              <a:defRPr b="0" i="0" sz="1300" u="none" cap="none" strike="noStrike">
                <a:solidFill>
                  <a:schemeClr val="accent5"/>
                </a:solidFill>
                <a:latin typeface="Helvetica Neue"/>
                <a:ea typeface="Helvetica Neue"/>
                <a:cs typeface="Helvetica Neue"/>
                <a:sym typeface="Helvetica Neue"/>
              </a:defRPr>
            </a:lvl4pPr>
            <a:lvl5pPr indent="-311150" lvl="4" marL="2286000" marR="0" rtl="0" algn="l">
              <a:lnSpc>
                <a:spcPct val="90000"/>
              </a:lnSpc>
              <a:spcBef>
                <a:spcPts val="1200"/>
              </a:spcBef>
              <a:spcAft>
                <a:spcPts val="0"/>
              </a:spcAft>
              <a:buClr>
                <a:schemeClr val="accent5"/>
              </a:buClr>
              <a:buSzPts val="1300"/>
              <a:buFont typeface="Arial"/>
              <a:buChar char="•"/>
              <a:defRPr b="0" i="0" sz="1300" u="none" cap="none" strike="noStrike">
                <a:solidFill>
                  <a:schemeClr val="accent5"/>
                </a:solidFill>
                <a:latin typeface="Helvetica Neue"/>
                <a:ea typeface="Helvetica Neue"/>
                <a:cs typeface="Helvetica Neue"/>
                <a:sym typeface="Helvetica Neue"/>
              </a:defRPr>
            </a:lvl5pPr>
            <a:lvl6pPr indent="-311150" lvl="5" marL="27432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6pPr>
            <a:lvl7pPr indent="-311150" lvl="6" marL="32004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7pPr>
            <a:lvl8pPr indent="-311150" lvl="7" marL="3657600" marR="0" rtl="0" algn="l">
              <a:lnSpc>
                <a:spcPct val="90000"/>
              </a:lnSpc>
              <a:spcBef>
                <a:spcPts val="12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8pPr>
            <a:lvl9pPr indent="-311150" lvl="8" marL="4114800" marR="0" rtl="0" algn="l">
              <a:lnSpc>
                <a:spcPct val="90000"/>
              </a:lnSpc>
              <a:spcBef>
                <a:spcPts val="1200"/>
              </a:spcBef>
              <a:spcAft>
                <a:spcPts val="120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9pPr>
          </a:lstStyle>
          <a:p/>
        </p:txBody>
      </p:sp>
      <p:grpSp>
        <p:nvGrpSpPr>
          <p:cNvPr id="1854" name="Google Shape;1854;p360"/>
          <p:cNvGrpSpPr/>
          <p:nvPr/>
        </p:nvGrpSpPr>
        <p:grpSpPr>
          <a:xfrm>
            <a:off x="8460814" y="105221"/>
            <a:ext cx="557780" cy="124957"/>
            <a:chOff x="11266487" y="6648450"/>
            <a:chExt cx="1850015" cy="414313"/>
          </a:xfrm>
        </p:grpSpPr>
        <p:sp>
          <p:nvSpPr>
            <p:cNvPr id="1855" name="Google Shape;1855;p360"/>
            <p:cNvSpPr/>
            <p:nvPr/>
          </p:nvSpPr>
          <p:spPr>
            <a:xfrm>
              <a:off x="11266487" y="6777228"/>
              <a:ext cx="103454" cy="103632"/>
            </a:xfrm>
            <a:custGeom>
              <a:rect b="b" l="l" r="r" t="t"/>
              <a:pathLst>
                <a:path extrusionOk="0" h="103632" w="103454">
                  <a:moveTo>
                    <a:pt x="103455" y="51816"/>
                  </a:moveTo>
                  <a:cubicBezTo>
                    <a:pt x="103455" y="80433"/>
                    <a:pt x="80296" y="103632"/>
                    <a:pt x="51727" y="103632"/>
                  </a:cubicBezTo>
                  <a:cubicBezTo>
                    <a:pt x="23159" y="103632"/>
                    <a:pt x="0" y="80433"/>
                    <a:pt x="0" y="51816"/>
                  </a:cubicBezTo>
                  <a:cubicBezTo>
                    <a:pt x="0" y="23199"/>
                    <a:pt x="23159" y="0"/>
                    <a:pt x="51727" y="0"/>
                  </a:cubicBezTo>
                  <a:cubicBezTo>
                    <a:pt x="80296" y="0"/>
                    <a:pt x="103455" y="23199"/>
                    <a:pt x="103455" y="51816"/>
                  </a:cubicBezTo>
                  <a:close/>
                </a:path>
              </a:pathLst>
            </a:custGeom>
            <a:solidFill>
              <a:schemeClr val="accent2"/>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grpSp>
          <p:nvGrpSpPr>
            <p:cNvPr id="1856" name="Google Shape;1856;p360"/>
            <p:cNvGrpSpPr/>
            <p:nvPr/>
          </p:nvGrpSpPr>
          <p:grpSpPr>
            <a:xfrm>
              <a:off x="11290163" y="6648450"/>
              <a:ext cx="385198" cy="414313"/>
              <a:chOff x="11290163" y="6648450"/>
              <a:chExt cx="385198" cy="414313"/>
            </a:xfrm>
          </p:grpSpPr>
          <p:sp>
            <p:nvSpPr>
              <p:cNvPr id="1857" name="Google Shape;1857;p360"/>
              <p:cNvSpPr/>
              <p:nvPr/>
            </p:nvSpPr>
            <p:spPr>
              <a:xfrm>
                <a:off x="11290163" y="6648450"/>
                <a:ext cx="385198" cy="414313"/>
              </a:xfrm>
              <a:custGeom>
                <a:rect b="b" l="l" r="r" t="t"/>
                <a:pathLst>
                  <a:path extrusionOk="0" h="414313" w="385198">
                    <a:moveTo>
                      <a:pt x="339937" y="53150"/>
                    </a:moveTo>
                    <a:lnTo>
                      <a:pt x="344025" y="64770"/>
                    </a:lnTo>
                    <a:lnTo>
                      <a:pt x="385198" y="0"/>
                    </a:lnTo>
                    <a:lnTo>
                      <a:pt x="316165" y="36767"/>
                    </a:lnTo>
                    <a:lnTo>
                      <a:pt x="327005" y="40862"/>
                    </a:lnTo>
                    <a:lnTo>
                      <a:pt x="361997" y="21146"/>
                    </a:lnTo>
                    <a:lnTo>
                      <a:pt x="0" y="309753"/>
                    </a:lnTo>
                    <a:cubicBezTo>
                      <a:pt x="53337" y="407225"/>
                      <a:pt x="175457" y="442929"/>
                      <a:pt x="272762" y="389501"/>
                    </a:cubicBezTo>
                    <a:cubicBezTo>
                      <a:pt x="272776" y="389493"/>
                      <a:pt x="272791" y="389485"/>
                      <a:pt x="272805" y="389477"/>
                    </a:cubicBezTo>
                    <a:lnTo>
                      <a:pt x="272805" y="389477"/>
                    </a:lnTo>
                    <a:cubicBezTo>
                      <a:pt x="370149" y="336230"/>
                      <a:pt x="405970" y="214016"/>
                      <a:pt x="352813" y="116505"/>
                    </a:cubicBezTo>
                    <a:cubicBezTo>
                      <a:pt x="344044" y="100419"/>
                      <a:pt x="333122" y="85609"/>
                      <a:pt x="320349" y="72485"/>
                    </a:cubicBezTo>
                    <a:close/>
                    <a:moveTo>
                      <a:pt x="331759" y="310801"/>
                    </a:moveTo>
                    <a:cubicBezTo>
                      <a:pt x="315497" y="355255"/>
                      <a:pt x="266339" y="378087"/>
                      <a:pt x="221961" y="361797"/>
                    </a:cubicBezTo>
                    <a:cubicBezTo>
                      <a:pt x="188560" y="349537"/>
                      <a:pt x="166214" y="317857"/>
                      <a:pt x="165832" y="282226"/>
                    </a:cubicBezTo>
                    <a:cubicBezTo>
                      <a:pt x="165832" y="234601"/>
                      <a:pt x="198637" y="182023"/>
                      <a:pt x="284976" y="106966"/>
                    </a:cubicBezTo>
                    <a:cubicBezTo>
                      <a:pt x="284976" y="106966"/>
                      <a:pt x="372361" y="188690"/>
                      <a:pt x="331759" y="310420"/>
                    </a:cubicBezTo>
                    <a:close/>
                  </a:path>
                </a:pathLst>
              </a:custGeom>
              <a:solidFill>
                <a:schemeClr val="accent2"/>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58" name="Google Shape;1858;p360"/>
              <p:cNvSpPr/>
              <p:nvPr/>
            </p:nvSpPr>
            <p:spPr>
              <a:xfrm>
                <a:off x="11307374" y="6659977"/>
                <a:ext cx="284595" cy="76959"/>
              </a:xfrm>
              <a:custGeom>
                <a:rect b="b" l="l" r="r" t="t"/>
                <a:pathLst>
                  <a:path extrusionOk="0" h="76959" w="284595">
                    <a:moveTo>
                      <a:pt x="241236" y="72483"/>
                    </a:moveTo>
                    <a:lnTo>
                      <a:pt x="284596" y="45051"/>
                    </a:lnTo>
                    <a:cubicBezTo>
                      <a:pt x="198563" y="-24977"/>
                      <a:pt x="72158" y="-11931"/>
                      <a:pt x="2187" y="74197"/>
                    </a:cubicBezTo>
                    <a:lnTo>
                      <a:pt x="2187" y="74197"/>
                    </a:lnTo>
                    <a:cubicBezTo>
                      <a:pt x="1426" y="75150"/>
                      <a:pt x="666" y="76007"/>
                      <a:pt x="0" y="76960"/>
                    </a:cubicBezTo>
                    <a:cubicBezTo>
                      <a:pt x="70445" y="21822"/>
                      <a:pt x="168801" y="19997"/>
                      <a:pt x="241236" y="72483"/>
                    </a:cubicBezTo>
                    <a:close/>
                  </a:path>
                </a:pathLst>
              </a:custGeom>
              <a:solidFill>
                <a:schemeClr val="accent2"/>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grpSp>
        <p:grpSp>
          <p:nvGrpSpPr>
            <p:cNvPr id="1859" name="Google Shape;1859;p360"/>
            <p:cNvGrpSpPr/>
            <p:nvPr/>
          </p:nvGrpSpPr>
          <p:grpSpPr>
            <a:xfrm>
              <a:off x="11810385" y="6743700"/>
              <a:ext cx="1306117" cy="285812"/>
              <a:chOff x="11810385" y="6743700"/>
              <a:chExt cx="1306117" cy="285812"/>
            </a:xfrm>
          </p:grpSpPr>
          <p:sp>
            <p:nvSpPr>
              <p:cNvPr id="1860" name="Google Shape;1860;p360"/>
              <p:cNvSpPr/>
              <p:nvPr/>
            </p:nvSpPr>
            <p:spPr>
              <a:xfrm>
                <a:off x="12008167" y="6827394"/>
                <a:ext cx="110586" cy="132237"/>
              </a:xfrm>
              <a:custGeom>
                <a:rect b="b" l="l" r="r" t="t"/>
                <a:pathLst>
                  <a:path extrusionOk="0" h="132237" w="110586">
                    <a:moveTo>
                      <a:pt x="0" y="3460"/>
                    </a:moveTo>
                    <a:lnTo>
                      <a:pt x="29857" y="3460"/>
                    </a:lnTo>
                    <a:lnTo>
                      <a:pt x="29857" y="15461"/>
                    </a:lnTo>
                    <a:cubicBezTo>
                      <a:pt x="38576" y="5382"/>
                      <a:pt x="51350" y="-247"/>
                      <a:pt x="64659" y="126"/>
                    </a:cubicBezTo>
                    <a:cubicBezTo>
                      <a:pt x="79510" y="-1012"/>
                      <a:pt x="93893" y="5616"/>
                      <a:pt x="102694" y="17652"/>
                    </a:cubicBezTo>
                    <a:cubicBezTo>
                      <a:pt x="107544" y="24605"/>
                      <a:pt x="110586" y="33463"/>
                      <a:pt x="110586" y="53371"/>
                    </a:cubicBezTo>
                    <a:lnTo>
                      <a:pt x="110586" y="132238"/>
                    </a:lnTo>
                    <a:lnTo>
                      <a:pt x="80349" y="132238"/>
                    </a:lnTo>
                    <a:lnTo>
                      <a:pt x="80349" y="60610"/>
                    </a:lnTo>
                    <a:cubicBezTo>
                      <a:pt x="80349" y="27939"/>
                      <a:pt x="68082" y="26986"/>
                      <a:pt x="56862" y="26986"/>
                    </a:cubicBezTo>
                    <a:cubicBezTo>
                      <a:pt x="43455" y="26986"/>
                      <a:pt x="29667" y="28891"/>
                      <a:pt x="29667" y="70420"/>
                    </a:cubicBezTo>
                    <a:lnTo>
                      <a:pt x="29667" y="132238"/>
                    </a:lnTo>
                    <a:lnTo>
                      <a:pt x="0" y="132238"/>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1" name="Google Shape;1861;p360"/>
              <p:cNvSpPr/>
              <p:nvPr/>
            </p:nvSpPr>
            <p:spPr>
              <a:xfrm>
                <a:off x="12147520" y="6827480"/>
                <a:ext cx="131169" cy="202032"/>
              </a:xfrm>
              <a:custGeom>
                <a:rect b="b" l="l" r="r" t="t"/>
                <a:pathLst>
                  <a:path extrusionOk="0" h="202032" w="131169">
                    <a:moveTo>
                      <a:pt x="101217" y="3373"/>
                    </a:moveTo>
                    <a:lnTo>
                      <a:pt x="131169" y="3373"/>
                    </a:lnTo>
                    <a:lnTo>
                      <a:pt x="131169" y="121674"/>
                    </a:lnTo>
                    <a:cubicBezTo>
                      <a:pt x="131169" y="151963"/>
                      <a:pt x="127746" y="173680"/>
                      <a:pt x="110060" y="188349"/>
                    </a:cubicBezTo>
                    <a:cubicBezTo>
                      <a:pt x="97929" y="197819"/>
                      <a:pt x="82826" y="202649"/>
                      <a:pt x="67461" y="201969"/>
                    </a:cubicBezTo>
                    <a:cubicBezTo>
                      <a:pt x="51850" y="202700"/>
                      <a:pt x="36624" y="196985"/>
                      <a:pt x="25337" y="186158"/>
                    </a:cubicBezTo>
                    <a:cubicBezTo>
                      <a:pt x="14980" y="175142"/>
                      <a:pt x="8329" y="161151"/>
                      <a:pt x="6320" y="146153"/>
                    </a:cubicBezTo>
                    <a:lnTo>
                      <a:pt x="34846" y="146153"/>
                    </a:lnTo>
                    <a:cubicBezTo>
                      <a:pt x="36146" y="153589"/>
                      <a:pt x="39432" y="160534"/>
                      <a:pt x="44355" y="166251"/>
                    </a:cubicBezTo>
                    <a:cubicBezTo>
                      <a:pt x="50469" y="172398"/>
                      <a:pt x="58904" y="175653"/>
                      <a:pt x="67556" y="175204"/>
                    </a:cubicBezTo>
                    <a:cubicBezTo>
                      <a:pt x="76214" y="175606"/>
                      <a:pt x="84672" y="172519"/>
                      <a:pt x="91042" y="166632"/>
                    </a:cubicBezTo>
                    <a:cubicBezTo>
                      <a:pt x="98531" y="157610"/>
                      <a:pt x="101971" y="145893"/>
                      <a:pt x="100551" y="134246"/>
                    </a:cubicBezTo>
                    <a:lnTo>
                      <a:pt x="100551" y="117768"/>
                    </a:lnTo>
                    <a:cubicBezTo>
                      <a:pt x="91285" y="129888"/>
                      <a:pt x="76696" y="136715"/>
                      <a:pt x="61470" y="136056"/>
                    </a:cubicBezTo>
                    <a:cubicBezTo>
                      <a:pt x="45456" y="136815"/>
                      <a:pt x="29928" y="130433"/>
                      <a:pt x="19061" y="118626"/>
                    </a:cubicBezTo>
                    <a:cubicBezTo>
                      <a:pt x="6352" y="104722"/>
                      <a:pt x="-467" y="86416"/>
                      <a:pt x="44" y="67572"/>
                    </a:cubicBezTo>
                    <a:cubicBezTo>
                      <a:pt x="-619" y="49071"/>
                      <a:pt x="6244" y="31093"/>
                      <a:pt x="19061" y="17756"/>
                    </a:cubicBezTo>
                    <a:cubicBezTo>
                      <a:pt x="30608" y="5869"/>
                      <a:pt x="46636" y="-567"/>
                      <a:pt x="63182" y="39"/>
                    </a:cubicBezTo>
                    <a:cubicBezTo>
                      <a:pt x="77841" y="-221"/>
                      <a:pt x="91829" y="6189"/>
                      <a:pt x="101217" y="17470"/>
                    </a:cubicBezTo>
                    <a:close/>
                    <a:moveTo>
                      <a:pt x="44164" y="35472"/>
                    </a:moveTo>
                    <a:cubicBezTo>
                      <a:pt x="35445" y="44256"/>
                      <a:pt x="30702" y="56237"/>
                      <a:pt x="31042" y="68619"/>
                    </a:cubicBezTo>
                    <a:cubicBezTo>
                      <a:pt x="30758" y="80712"/>
                      <a:pt x="35391" y="92401"/>
                      <a:pt x="43879" y="101004"/>
                    </a:cubicBezTo>
                    <a:cubicBezTo>
                      <a:pt x="50261" y="106494"/>
                      <a:pt x="58383" y="109532"/>
                      <a:pt x="66795" y="109577"/>
                    </a:cubicBezTo>
                    <a:cubicBezTo>
                      <a:pt x="76235" y="109883"/>
                      <a:pt x="85348" y="106100"/>
                      <a:pt x="91803" y="99195"/>
                    </a:cubicBezTo>
                    <a:cubicBezTo>
                      <a:pt x="99396" y="90862"/>
                      <a:pt x="103454" y="79896"/>
                      <a:pt x="103119" y="68619"/>
                    </a:cubicBezTo>
                    <a:cubicBezTo>
                      <a:pt x="103725" y="56582"/>
                      <a:pt x="99277" y="44839"/>
                      <a:pt x="90852" y="36234"/>
                    </a:cubicBezTo>
                    <a:cubicBezTo>
                      <a:pt x="84588" y="29721"/>
                      <a:pt x="75813" y="26246"/>
                      <a:pt x="66795" y="26709"/>
                    </a:cubicBezTo>
                    <a:cubicBezTo>
                      <a:pt x="58400" y="26356"/>
                      <a:pt x="50225" y="29453"/>
                      <a:pt x="44164" y="35282"/>
                    </a:cubicBez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2" name="Google Shape;1862;p360"/>
              <p:cNvSpPr/>
              <p:nvPr/>
            </p:nvSpPr>
            <p:spPr>
              <a:xfrm>
                <a:off x="12315298" y="6759892"/>
                <a:ext cx="29952" cy="200025"/>
              </a:xfrm>
              <a:custGeom>
                <a:rect b="b" l="l" r="r" t="t"/>
                <a:pathLst>
                  <a:path extrusionOk="0" h="200025" w="29952">
                    <a:moveTo>
                      <a:pt x="29952" y="0"/>
                    </a:moveTo>
                    <a:lnTo>
                      <a:pt x="29952" y="200025"/>
                    </a:lnTo>
                    <a:lnTo>
                      <a:pt x="0" y="200025"/>
                    </a:lnTo>
                    <a:lnTo>
                      <a:pt x="0" y="23813"/>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3" name="Google Shape;1863;p360"/>
              <p:cNvSpPr/>
              <p:nvPr/>
            </p:nvSpPr>
            <p:spPr>
              <a:xfrm>
                <a:off x="12848737" y="6759892"/>
                <a:ext cx="29952" cy="40957"/>
              </a:xfrm>
              <a:custGeom>
                <a:rect b="b" l="l" r="r" t="t"/>
                <a:pathLst>
                  <a:path extrusionOk="0" h="40957" w="29952">
                    <a:moveTo>
                      <a:pt x="29953" y="0"/>
                    </a:moveTo>
                    <a:lnTo>
                      <a:pt x="29953" y="40958"/>
                    </a:lnTo>
                    <a:lnTo>
                      <a:pt x="0" y="40958"/>
                    </a:lnTo>
                    <a:lnTo>
                      <a:pt x="0" y="23813"/>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4" name="Google Shape;1864;p360"/>
              <p:cNvSpPr/>
              <p:nvPr/>
            </p:nvSpPr>
            <p:spPr>
              <a:xfrm>
                <a:off x="12375184" y="6827311"/>
                <a:ext cx="122830" cy="136124"/>
              </a:xfrm>
              <a:custGeom>
                <a:rect b="b" l="l" r="r" t="t"/>
                <a:pathLst>
                  <a:path extrusionOk="0" h="136124" w="122830">
                    <a:moveTo>
                      <a:pt x="122016" y="102888"/>
                    </a:moveTo>
                    <a:cubicBezTo>
                      <a:pt x="116810" y="112377"/>
                      <a:pt x="109408" y="120477"/>
                      <a:pt x="100431" y="126510"/>
                    </a:cubicBezTo>
                    <a:cubicBezTo>
                      <a:pt x="88885" y="133168"/>
                      <a:pt x="75713" y="136466"/>
                      <a:pt x="62397" y="136035"/>
                    </a:cubicBezTo>
                    <a:cubicBezTo>
                      <a:pt x="46266" y="136939"/>
                      <a:pt x="30509" y="130951"/>
                      <a:pt x="19037" y="119556"/>
                    </a:cubicBezTo>
                    <a:cubicBezTo>
                      <a:pt x="6427" y="106319"/>
                      <a:pt x="-414" y="88604"/>
                      <a:pt x="19" y="70312"/>
                    </a:cubicBezTo>
                    <a:cubicBezTo>
                      <a:pt x="-276" y="50700"/>
                      <a:pt x="7055" y="31742"/>
                      <a:pt x="20463" y="17448"/>
                    </a:cubicBezTo>
                    <a:cubicBezTo>
                      <a:pt x="31803" y="5929"/>
                      <a:pt x="47393" y="-379"/>
                      <a:pt x="63538" y="18"/>
                    </a:cubicBezTo>
                    <a:cubicBezTo>
                      <a:pt x="79005" y="-343"/>
                      <a:pt x="93924" y="5766"/>
                      <a:pt x="104710" y="16877"/>
                    </a:cubicBezTo>
                    <a:cubicBezTo>
                      <a:pt x="117474" y="32009"/>
                      <a:pt x="123912" y="51493"/>
                      <a:pt x="122682" y="71265"/>
                    </a:cubicBezTo>
                    <a:lnTo>
                      <a:pt x="122682" y="74979"/>
                    </a:lnTo>
                    <a:lnTo>
                      <a:pt x="30542" y="74979"/>
                    </a:lnTo>
                    <a:cubicBezTo>
                      <a:pt x="31199" y="84725"/>
                      <a:pt x="35197" y="93944"/>
                      <a:pt x="41858" y="101078"/>
                    </a:cubicBezTo>
                    <a:cubicBezTo>
                      <a:pt x="48017" y="106907"/>
                      <a:pt x="56318" y="109908"/>
                      <a:pt x="64774" y="109365"/>
                    </a:cubicBezTo>
                    <a:cubicBezTo>
                      <a:pt x="72123" y="109688"/>
                      <a:pt x="79353" y="107431"/>
                      <a:pt x="85218" y="102983"/>
                    </a:cubicBezTo>
                    <a:cubicBezTo>
                      <a:pt x="90071" y="99118"/>
                      <a:pt x="94111" y="94326"/>
                      <a:pt x="97104" y="88886"/>
                    </a:cubicBezTo>
                    <a:close/>
                    <a:moveTo>
                      <a:pt x="92444" y="50595"/>
                    </a:moveTo>
                    <a:cubicBezTo>
                      <a:pt x="91259" y="43928"/>
                      <a:pt x="87918" y="37837"/>
                      <a:pt x="82935" y="33260"/>
                    </a:cubicBezTo>
                    <a:cubicBezTo>
                      <a:pt x="70893" y="23151"/>
                      <a:pt x="53233" y="23559"/>
                      <a:pt x="41668" y="34212"/>
                    </a:cubicBezTo>
                    <a:cubicBezTo>
                      <a:pt x="37001" y="38690"/>
                      <a:pt x="33703" y="44405"/>
                      <a:pt x="32159" y="50691"/>
                    </a:cubicBez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5" name="Google Shape;1865;p360"/>
              <p:cNvSpPr/>
              <p:nvPr/>
            </p:nvSpPr>
            <p:spPr>
              <a:xfrm>
                <a:off x="12528484" y="6827512"/>
                <a:ext cx="130459" cy="201937"/>
              </a:xfrm>
              <a:custGeom>
                <a:rect b="b" l="l" r="r" t="t"/>
                <a:pathLst>
                  <a:path extrusionOk="0" h="201937" w="130459">
                    <a:moveTo>
                      <a:pt x="29952" y="201938"/>
                    </a:moveTo>
                    <a:lnTo>
                      <a:pt x="0" y="201938"/>
                    </a:lnTo>
                    <a:lnTo>
                      <a:pt x="0" y="3341"/>
                    </a:lnTo>
                    <a:lnTo>
                      <a:pt x="29857" y="3341"/>
                    </a:lnTo>
                    <a:lnTo>
                      <a:pt x="29857" y="17438"/>
                    </a:lnTo>
                    <a:cubicBezTo>
                      <a:pt x="39246" y="6157"/>
                      <a:pt x="53233" y="-253"/>
                      <a:pt x="67892" y="8"/>
                    </a:cubicBezTo>
                    <a:cubicBezTo>
                      <a:pt x="101838" y="8"/>
                      <a:pt x="130460" y="26011"/>
                      <a:pt x="130460" y="66683"/>
                    </a:cubicBezTo>
                    <a:cubicBezTo>
                      <a:pt x="130460" y="110117"/>
                      <a:pt x="98796" y="135739"/>
                      <a:pt x="68273" y="135739"/>
                    </a:cubicBezTo>
                    <a:cubicBezTo>
                      <a:pt x="53429" y="135243"/>
                      <a:pt x="39539" y="128287"/>
                      <a:pt x="30238" y="116689"/>
                    </a:cubicBezTo>
                    <a:close/>
                    <a:moveTo>
                      <a:pt x="28051" y="68588"/>
                    </a:moveTo>
                    <a:cubicBezTo>
                      <a:pt x="28051" y="95448"/>
                      <a:pt x="45452" y="109259"/>
                      <a:pt x="64374" y="109259"/>
                    </a:cubicBezTo>
                    <a:cubicBezTo>
                      <a:pt x="86054" y="109259"/>
                      <a:pt x="100127" y="90209"/>
                      <a:pt x="100127" y="68302"/>
                    </a:cubicBezTo>
                    <a:cubicBezTo>
                      <a:pt x="100127" y="46394"/>
                      <a:pt x="86054" y="27059"/>
                      <a:pt x="64374" y="27059"/>
                    </a:cubicBezTo>
                    <a:cubicBezTo>
                      <a:pt x="45357" y="27059"/>
                      <a:pt x="28051" y="40489"/>
                      <a:pt x="28051" y="68588"/>
                    </a:cubicBez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6" name="Google Shape;1866;p360"/>
              <p:cNvSpPr/>
              <p:nvPr/>
            </p:nvSpPr>
            <p:spPr>
              <a:xfrm>
                <a:off x="12682185" y="6827485"/>
                <a:ext cx="137400" cy="137582"/>
              </a:xfrm>
              <a:custGeom>
                <a:rect b="b" l="l" r="r" t="t"/>
                <a:pathLst>
                  <a:path extrusionOk="0" h="137582" w="137400">
                    <a:moveTo>
                      <a:pt x="137361" y="67852"/>
                    </a:moveTo>
                    <a:cubicBezTo>
                      <a:pt x="137941" y="105776"/>
                      <a:pt x="107721" y="136991"/>
                      <a:pt x="69862" y="137572"/>
                    </a:cubicBezTo>
                    <a:cubicBezTo>
                      <a:pt x="69794" y="137574"/>
                      <a:pt x="69727" y="137574"/>
                      <a:pt x="69659" y="137575"/>
                    </a:cubicBezTo>
                    <a:lnTo>
                      <a:pt x="69659" y="137575"/>
                    </a:lnTo>
                    <a:cubicBezTo>
                      <a:pt x="31743" y="138128"/>
                      <a:pt x="559" y="107786"/>
                      <a:pt x="7" y="69805"/>
                    </a:cubicBezTo>
                    <a:cubicBezTo>
                      <a:pt x="-544" y="31824"/>
                      <a:pt x="29746" y="587"/>
                      <a:pt x="67662" y="34"/>
                    </a:cubicBezTo>
                    <a:lnTo>
                      <a:pt x="68613" y="34"/>
                    </a:lnTo>
                    <a:cubicBezTo>
                      <a:pt x="105355" y="-1135"/>
                      <a:pt x="136086" y="27754"/>
                      <a:pt x="137253" y="64559"/>
                    </a:cubicBezTo>
                    <a:cubicBezTo>
                      <a:pt x="137258" y="64704"/>
                      <a:pt x="137262" y="64849"/>
                      <a:pt x="137266" y="64995"/>
                    </a:cubicBezTo>
                    <a:cubicBezTo>
                      <a:pt x="137361" y="65947"/>
                      <a:pt x="137456" y="66900"/>
                      <a:pt x="137361" y="67852"/>
                    </a:cubicBezTo>
                    <a:close/>
                    <a:moveTo>
                      <a:pt x="106838" y="67852"/>
                    </a:moveTo>
                    <a:cubicBezTo>
                      <a:pt x="106838" y="38515"/>
                      <a:pt x="87820" y="26514"/>
                      <a:pt x="68803" y="26514"/>
                    </a:cubicBezTo>
                    <a:cubicBezTo>
                      <a:pt x="49785" y="26514"/>
                      <a:pt x="30768" y="38515"/>
                      <a:pt x="30768" y="67852"/>
                    </a:cubicBezTo>
                    <a:cubicBezTo>
                      <a:pt x="30768" y="92617"/>
                      <a:pt x="45411" y="108810"/>
                      <a:pt x="68803" y="108810"/>
                    </a:cubicBezTo>
                    <a:cubicBezTo>
                      <a:pt x="92194" y="108810"/>
                      <a:pt x="106838" y="92998"/>
                      <a:pt x="106838" y="68614"/>
                    </a:cubicBez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7" name="Google Shape;1867;p360"/>
              <p:cNvSpPr/>
              <p:nvPr/>
            </p:nvSpPr>
            <p:spPr>
              <a:xfrm>
                <a:off x="12848832" y="6830853"/>
                <a:ext cx="29952" cy="128682"/>
              </a:xfrm>
              <a:custGeom>
                <a:rect b="b" l="l" r="r" t="t"/>
                <a:pathLst>
                  <a:path extrusionOk="0" h="128682" w="29952">
                    <a:moveTo>
                      <a:pt x="29952" y="0"/>
                    </a:moveTo>
                    <a:lnTo>
                      <a:pt x="29952" y="128683"/>
                    </a:lnTo>
                    <a:lnTo>
                      <a:pt x="0" y="128683"/>
                    </a:lnTo>
                    <a:lnTo>
                      <a:pt x="0" y="0"/>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8" name="Google Shape;1868;p360"/>
              <p:cNvSpPr/>
              <p:nvPr/>
            </p:nvSpPr>
            <p:spPr>
              <a:xfrm>
                <a:off x="12915203" y="6827390"/>
                <a:ext cx="110776" cy="132241"/>
              </a:xfrm>
              <a:custGeom>
                <a:rect b="b" l="l" r="r" t="t"/>
                <a:pathLst>
                  <a:path extrusionOk="0" h="132241" w="110776">
                    <a:moveTo>
                      <a:pt x="0" y="3464"/>
                    </a:moveTo>
                    <a:lnTo>
                      <a:pt x="29952" y="3464"/>
                    </a:lnTo>
                    <a:lnTo>
                      <a:pt x="29952" y="15465"/>
                    </a:lnTo>
                    <a:cubicBezTo>
                      <a:pt x="38671" y="5385"/>
                      <a:pt x="51445" y="-243"/>
                      <a:pt x="64754" y="130"/>
                    </a:cubicBezTo>
                    <a:cubicBezTo>
                      <a:pt x="79608" y="-1027"/>
                      <a:pt x="94000" y="5605"/>
                      <a:pt x="102789" y="17656"/>
                    </a:cubicBezTo>
                    <a:cubicBezTo>
                      <a:pt x="107734" y="24609"/>
                      <a:pt x="110777" y="33467"/>
                      <a:pt x="110777" y="53375"/>
                    </a:cubicBezTo>
                    <a:lnTo>
                      <a:pt x="110777" y="132242"/>
                    </a:lnTo>
                    <a:lnTo>
                      <a:pt x="80824" y="132242"/>
                    </a:lnTo>
                    <a:lnTo>
                      <a:pt x="80824" y="60614"/>
                    </a:lnTo>
                    <a:cubicBezTo>
                      <a:pt x="80824" y="27943"/>
                      <a:pt x="68653" y="26990"/>
                      <a:pt x="57338" y="26990"/>
                    </a:cubicBezTo>
                    <a:cubicBezTo>
                      <a:pt x="43930" y="26990"/>
                      <a:pt x="30143" y="28895"/>
                      <a:pt x="30143" y="70424"/>
                    </a:cubicBezTo>
                    <a:lnTo>
                      <a:pt x="30143" y="132242"/>
                    </a:lnTo>
                    <a:lnTo>
                      <a:pt x="95" y="132242"/>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69" name="Google Shape;1869;p360"/>
              <p:cNvSpPr/>
              <p:nvPr/>
            </p:nvSpPr>
            <p:spPr>
              <a:xfrm>
                <a:off x="13051178" y="6759892"/>
                <a:ext cx="65324" cy="199644"/>
              </a:xfrm>
              <a:custGeom>
                <a:rect b="b" l="l" r="r" t="t"/>
                <a:pathLst>
                  <a:path extrusionOk="0" h="199644" w="65324">
                    <a:moveTo>
                      <a:pt x="42124" y="98108"/>
                    </a:moveTo>
                    <a:lnTo>
                      <a:pt x="42124" y="199644"/>
                    </a:lnTo>
                    <a:lnTo>
                      <a:pt x="12456" y="199644"/>
                    </a:lnTo>
                    <a:lnTo>
                      <a:pt x="12456" y="98108"/>
                    </a:lnTo>
                    <a:lnTo>
                      <a:pt x="0" y="98108"/>
                    </a:lnTo>
                    <a:lnTo>
                      <a:pt x="0" y="70961"/>
                    </a:lnTo>
                    <a:lnTo>
                      <a:pt x="12456" y="70961"/>
                    </a:lnTo>
                    <a:lnTo>
                      <a:pt x="12456" y="23813"/>
                    </a:lnTo>
                    <a:lnTo>
                      <a:pt x="42409" y="0"/>
                    </a:lnTo>
                    <a:lnTo>
                      <a:pt x="42409" y="70961"/>
                    </a:lnTo>
                    <a:lnTo>
                      <a:pt x="65325" y="70961"/>
                    </a:lnTo>
                    <a:lnTo>
                      <a:pt x="65325" y="98108"/>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sp>
            <p:nvSpPr>
              <p:cNvPr id="1870" name="Google Shape;1870;p360"/>
              <p:cNvSpPr/>
              <p:nvPr/>
            </p:nvSpPr>
            <p:spPr>
              <a:xfrm>
                <a:off x="11810385" y="6743700"/>
                <a:ext cx="173439" cy="215836"/>
              </a:xfrm>
              <a:custGeom>
                <a:rect b="b" l="l" r="r" t="t"/>
                <a:pathLst>
                  <a:path extrusionOk="0" h="215836" w="173439">
                    <a:moveTo>
                      <a:pt x="173439" y="215837"/>
                    </a:moveTo>
                    <a:lnTo>
                      <a:pt x="86720" y="0"/>
                    </a:lnTo>
                    <a:lnTo>
                      <a:pt x="86720" y="0"/>
                    </a:lnTo>
                    <a:lnTo>
                      <a:pt x="0" y="215837"/>
                    </a:lnTo>
                    <a:lnTo>
                      <a:pt x="33566" y="215837"/>
                    </a:lnTo>
                    <a:lnTo>
                      <a:pt x="86720" y="78391"/>
                    </a:lnTo>
                    <a:lnTo>
                      <a:pt x="139873" y="215837"/>
                    </a:lnTo>
                    <a:close/>
                  </a:path>
                </a:pathLst>
              </a:custGeom>
              <a:solidFill>
                <a:schemeClr val="accent1"/>
              </a:solidFill>
              <a:ln>
                <a:noFill/>
              </a:ln>
            </p:spPr>
            <p:txBody>
              <a:bodyPr anchorCtr="0" anchor="ctr" bIns="17125" lIns="34275" spcFirstLastPara="1" rIns="34275" wrap="square" tIns="17125">
                <a:noAutofit/>
              </a:bodyPr>
              <a:lstStyle/>
              <a:p>
                <a:pPr indent="0" lvl="0" marL="0" marR="0" rtl="0" algn="l">
                  <a:spcBef>
                    <a:spcPts val="0"/>
                  </a:spcBef>
                  <a:spcAft>
                    <a:spcPts val="0"/>
                  </a:spcAft>
                  <a:buNone/>
                </a:pPr>
                <a:r>
                  <a:t/>
                </a:r>
                <a:endParaRPr b="0" i="0" sz="1300">
                  <a:solidFill>
                    <a:schemeClr val="dk1"/>
                  </a:solidFill>
                  <a:latin typeface="Arial"/>
                  <a:ea typeface="Arial"/>
                  <a:cs typeface="Arial"/>
                  <a:sym typeface="Arial"/>
                </a:endParaRPr>
              </a:p>
            </p:txBody>
          </p:sp>
        </p:grpSp>
      </p:grpSp>
      <p:sp>
        <p:nvSpPr>
          <p:cNvPr id="1871" name="Google Shape;1871;p360"/>
          <p:cNvSpPr/>
          <p:nvPr/>
        </p:nvSpPr>
        <p:spPr>
          <a:xfrm>
            <a:off x="0" y="5040630"/>
            <a:ext cx="9144000" cy="102900"/>
          </a:xfrm>
          <a:prstGeom prst="rect">
            <a:avLst/>
          </a:prstGeom>
          <a:solidFill>
            <a:schemeClr val="dk2"/>
          </a:solidFill>
          <a:ln cap="flat" cmpd="sng" w="12700">
            <a:solidFill>
              <a:srgbClr val="24495B"/>
            </a:solidFill>
            <a:prstDash val="solid"/>
            <a:miter lim="800000"/>
            <a:headEnd len="sm" w="sm" type="none"/>
            <a:tailEnd len="sm" w="sm" type="none"/>
          </a:ln>
        </p:spPr>
        <p:txBody>
          <a:bodyPr anchorCtr="0" anchor="ctr" bIns="17125" lIns="34275" spcFirstLastPara="1" rIns="34275" wrap="square" tIns="17125">
            <a:noAutofit/>
          </a:bodyPr>
          <a:lstStyle/>
          <a:p>
            <a:pPr indent="0" lvl="0" marL="0" marR="0" rtl="0" algn="ctr">
              <a:spcBef>
                <a:spcPts val="0"/>
              </a:spcBef>
              <a:spcAft>
                <a:spcPts val="0"/>
              </a:spcAft>
              <a:buNone/>
            </a:pPr>
            <a:r>
              <a:rPr lang="en" sz="300">
                <a:solidFill>
                  <a:schemeClr val="lt1"/>
                </a:solidFill>
                <a:latin typeface="Arial"/>
                <a:ea typeface="Arial"/>
                <a:cs typeface="Arial"/>
                <a:sym typeface="Arial"/>
              </a:rPr>
              <a:t>© 2022 Anglepoint Group, Inc. Confidential. Distribution Prohibited. All Rights Reserved.</a:t>
            </a:r>
            <a:endParaRPr sz="500"/>
          </a:p>
        </p:txBody>
      </p:sp>
      <p:sp>
        <p:nvSpPr>
          <p:cNvPr id="1872" name="Google Shape;1872;p360"/>
          <p:cNvSpPr txBox="1"/>
          <p:nvPr/>
        </p:nvSpPr>
        <p:spPr>
          <a:xfrm>
            <a:off x="8798764" y="5056137"/>
            <a:ext cx="345300" cy="87300"/>
          </a:xfrm>
          <a:prstGeom prst="rect">
            <a:avLst/>
          </a:prstGeom>
          <a:noFill/>
          <a:ln>
            <a:noFill/>
          </a:ln>
        </p:spPr>
        <p:txBody>
          <a:bodyPr anchorCtr="0" anchor="ctr" bIns="0" lIns="0" spcFirstLastPara="1" rIns="34275" wrap="square" tIns="0">
            <a:noAutofit/>
          </a:bodyPr>
          <a:lstStyle/>
          <a:p>
            <a:pPr indent="0" lvl="0" marL="0" marR="0" rtl="0" algn="r">
              <a:spcBef>
                <a:spcPts val="0"/>
              </a:spcBef>
              <a:spcAft>
                <a:spcPts val="0"/>
              </a:spcAft>
              <a:buNone/>
            </a:pPr>
            <a:fld id="{00000000-1234-1234-1234-123412341234}" type="slidenum">
              <a:rPr b="1" i="0" lang="en" sz="500" u="none">
                <a:solidFill>
                  <a:schemeClr val="accent2"/>
                </a:solidFill>
                <a:latin typeface="Arial"/>
                <a:ea typeface="Arial"/>
                <a:cs typeface="Arial"/>
                <a:sym typeface="Arial"/>
              </a:rPr>
              <a:t>‹#›</a:t>
            </a:fld>
            <a:endParaRPr b="1" i="0" sz="500" u="none">
              <a:solidFill>
                <a:schemeClr val="accent2"/>
              </a:solidFill>
              <a:latin typeface="Arial"/>
              <a:ea typeface="Arial"/>
              <a:cs typeface="Arial"/>
              <a:sym typeface="Aria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1877" name="Shape 1877"/>
        <p:cNvGrpSpPr/>
        <p:nvPr/>
      </p:nvGrpSpPr>
      <p:grpSpPr>
        <a:xfrm>
          <a:off x="0" y="0"/>
          <a:ext cx="0" cy="0"/>
          <a:chOff x="0" y="0"/>
          <a:chExt cx="0" cy="0"/>
        </a:xfrm>
      </p:grpSpPr>
      <p:sp>
        <p:nvSpPr>
          <p:cNvPr id="1878" name="Google Shape;1878;p3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79" name="Google Shape;1879;p36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880" name="Google Shape;1880;p362"/>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881" name="Google Shape;1881;p362"/>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882" name="Google Shape;1882;p362"/>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1883" name="Shape 1883"/>
        <p:cNvGrpSpPr/>
        <p:nvPr/>
      </p:nvGrpSpPr>
      <p:grpSpPr>
        <a:xfrm>
          <a:off x="0" y="0"/>
          <a:ext cx="0" cy="0"/>
          <a:chOff x="0" y="0"/>
          <a:chExt cx="0" cy="0"/>
        </a:xfrm>
      </p:grpSpPr>
      <p:sp>
        <p:nvSpPr>
          <p:cNvPr id="1884" name="Google Shape;1884;p363"/>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885" name="Google Shape;1885;p363"/>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86" name="Google Shape;1886;p3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87" name="Google Shape;1887;p363"/>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888" name="Google Shape;1888;p363"/>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1889" name="Shape 1889"/>
        <p:cNvGrpSpPr/>
        <p:nvPr/>
      </p:nvGrpSpPr>
      <p:grpSpPr>
        <a:xfrm>
          <a:off x="0" y="0"/>
          <a:ext cx="0" cy="0"/>
          <a:chOff x="0" y="0"/>
          <a:chExt cx="0" cy="0"/>
        </a:xfrm>
      </p:grpSpPr>
      <p:sp>
        <p:nvSpPr>
          <p:cNvPr id="1890" name="Google Shape;1890;p364"/>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91" name="Google Shape;1891;p3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92" name="Google Shape;1892;p364"/>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1893" name="Google Shape;1893;p364"/>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1894" name="Shape 1894"/>
        <p:cNvGrpSpPr/>
        <p:nvPr/>
      </p:nvGrpSpPr>
      <p:grpSpPr>
        <a:xfrm>
          <a:off x="0" y="0"/>
          <a:ext cx="0" cy="0"/>
          <a:chOff x="0" y="0"/>
          <a:chExt cx="0" cy="0"/>
        </a:xfrm>
      </p:grpSpPr>
      <p:sp>
        <p:nvSpPr>
          <p:cNvPr id="1895" name="Google Shape;1895;p365"/>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96" name="Google Shape;1896;p3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97" name="Google Shape;1897;p365"/>
          <p:cNvPicPr preferRelativeResize="0"/>
          <p:nvPr/>
        </p:nvPicPr>
        <p:blipFill>
          <a:blip r:embed="rId2">
            <a:alphaModFix/>
          </a:blip>
          <a:stretch>
            <a:fillRect/>
          </a:stretch>
        </p:blipFill>
        <p:spPr>
          <a:xfrm>
            <a:off x="0" y="0"/>
            <a:ext cx="1653601" cy="985049"/>
          </a:xfrm>
          <a:prstGeom prst="rect">
            <a:avLst/>
          </a:prstGeom>
          <a:noFill/>
          <a:ln>
            <a:noFill/>
          </a:ln>
        </p:spPr>
      </p:pic>
      <p:pic>
        <p:nvPicPr>
          <p:cNvPr id="1898" name="Google Shape;1898;p365"/>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1899" name="Shape 1899"/>
        <p:cNvGrpSpPr/>
        <p:nvPr/>
      </p:nvGrpSpPr>
      <p:grpSpPr>
        <a:xfrm>
          <a:off x="0" y="0"/>
          <a:ext cx="0" cy="0"/>
          <a:chOff x="0" y="0"/>
          <a:chExt cx="0" cy="0"/>
        </a:xfrm>
      </p:grpSpPr>
      <p:sp>
        <p:nvSpPr>
          <p:cNvPr id="1900" name="Google Shape;1900;p366"/>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66"/>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02" name="Google Shape;1902;p3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03" name="Shape 1903"/>
        <p:cNvGrpSpPr/>
        <p:nvPr/>
      </p:nvGrpSpPr>
      <p:grpSpPr>
        <a:xfrm>
          <a:off x="0" y="0"/>
          <a:ext cx="0" cy="0"/>
          <a:chOff x="0" y="0"/>
          <a:chExt cx="0" cy="0"/>
        </a:xfrm>
      </p:grpSpPr>
      <p:sp>
        <p:nvSpPr>
          <p:cNvPr id="1904" name="Google Shape;1904;p36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05" name="Google Shape;1905;p3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6" name="Google Shape;1906;p3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07" name="Google Shape;1907;p367"/>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908" name="Google Shape;1908;p36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09" name="Shape 1909"/>
        <p:cNvGrpSpPr/>
        <p:nvPr/>
      </p:nvGrpSpPr>
      <p:grpSpPr>
        <a:xfrm>
          <a:off x="0" y="0"/>
          <a:ext cx="0" cy="0"/>
          <a:chOff x="0" y="0"/>
          <a:chExt cx="0" cy="0"/>
        </a:xfrm>
      </p:grpSpPr>
      <p:sp>
        <p:nvSpPr>
          <p:cNvPr id="1910" name="Google Shape;1910;p368"/>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11" name="Google Shape;1911;p3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12" name="Google Shape;1912;p36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913" name="Google Shape;1913;p3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14" name="Google Shape;1914;p368"/>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915" name="Google Shape;1915;p36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16" name="Shape 1916"/>
        <p:cNvGrpSpPr/>
        <p:nvPr/>
      </p:nvGrpSpPr>
      <p:grpSpPr>
        <a:xfrm>
          <a:off x="0" y="0"/>
          <a:ext cx="0" cy="0"/>
          <a:chOff x="0" y="0"/>
          <a:chExt cx="0" cy="0"/>
        </a:xfrm>
      </p:grpSpPr>
      <p:sp>
        <p:nvSpPr>
          <p:cNvPr id="1917" name="Google Shape;1917;p36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18" name="Google Shape;1918;p3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19" name="Google Shape;1919;p369"/>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920" name="Google Shape;1920;p36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1921" name="Google Shape;1921;p369"/>
          <p:cNvGraphicFramePr/>
          <p:nvPr/>
        </p:nvGraphicFramePr>
        <p:xfrm>
          <a:off x="952500" y="1809750"/>
          <a:ext cx="3000000" cy="3000000"/>
        </p:xfrm>
        <a:graphic>
          <a:graphicData uri="http://schemas.openxmlformats.org/drawingml/2006/table">
            <a:tbl>
              <a:tblPr>
                <a:noFill/>
                <a:tableStyleId>{AB1FE0F1-AEDA-46A9-8F3D-23E19C9F0E4E}</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195" name="Shape 195"/>
        <p:cNvGrpSpPr/>
        <p:nvPr/>
      </p:nvGrpSpPr>
      <p:grpSpPr>
        <a:xfrm>
          <a:off x="0" y="0"/>
          <a:ext cx="0" cy="0"/>
          <a:chOff x="0" y="0"/>
          <a:chExt cx="0" cy="0"/>
        </a:xfrm>
      </p:grpSpPr>
      <p:sp>
        <p:nvSpPr>
          <p:cNvPr id="196" name="Google Shape;196;p3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7" name="Google Shape;197;p38"/>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98" name="Google Shape;198;p38"/>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99" name="Google Shape;199;p38"/>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200" name="Google Shape;200;p38"/>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1922" name="Shape 1922"/>
        <p:cNvGrpSpPr/>
        <p:nvPr/>
      </p:nvGrpSpPr>
      <p:grpSpPr>
        <a:xfrm>
          <a:off x="0" y="0"/>
          <a:ext cx="0" cy="0"/>
          <a:chOff x="0" y="0"/>
          <a:chExt cx="0" cy="0"/>
        </a:xfrm>
      </p:grpSpPr>
      <p:sp>
        <p:nvSpPr>
          <p:cNvPr id="1923" name="Google Shape;1923;p370"/>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24" name="Google Shape;1924;p3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25" name="Google Shape;1925;p370"/>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926" name="Google Shape;1926;p370"/>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927" name="Shape 1927"/>
        <p:cNvGrpSpPr/>
        <p:nvPr/>
      </p:nvGrpSpPr>
      <p:grpSpPr>
        <a:xfrm>
          <a:off x="0" y="0"/>
          <a:ext cx="0" cy="0"/>
          <a:chOff x="0" y="0"/>
          <a:chExt cx="0" cy="0"/>
        </a:xfrm>
      </p:grpSpPr>
      <p:sp>
        <p:nvSpPr>
          <p:cNvPr id="1928" name="Google Shape;1928;p371"/>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29" name="Google Shape;1929;p3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30" name="Google Shape;1930;p371"/>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931" name="Google Shape;1931;p371"/>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932" name="Shape 1932"/>
        <p:cNvGrpSpPr/>
        <p:nvPr/>
      </p:nvGrpSpPr>
      <p:grpSpPr>
        <a:xfrm>
          <a:off x="0" y="0"/>
          <a:ext cx="0" cy="0"/>
          <a:chOff x="0" y="0"/>
          <a:chExt cx="0" cy="0"/>
        </a:xfrm>
      </p:grpSpPr>
      <p:sp>
        <p:nvSpPr>
          <p:cNvPr id="1933" name="Google Shape;1933;p37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4" name="Google Shape;1934;p3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35" name="Google Shape;1935;p372"/>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1936" name="Google Shape;1936;p372"/>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1937" name="Shape 1937"/>
        <p:cNvGrpSpPr/>
        <p:nvPr/>
      </p:nvGrpSpPr>
      <p:grpSpPr>
        <a:xfrm>
          <a:off x="0" y="0"/>
          <a:ext cx="0" cy="0"/>
          <a:chOff x="0" y="0"/>
          <a:chExt cx="0" cy="0"/>
        </a:xfrm>
      </p:grpSpPr>
      <p:sp>
        <p:nvSpPr>
          <p:cNvPr id="1938" name="Google Shape;1938;p373"/>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9" name="Google Shape;1939;p3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940" name="Google Shape;1940;p3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1941" name="Google Shape;1941;p373"/>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942" name="Google Shape;1942;p37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43" name="Shape 1943"/>
        <p:cNvGrpSpPr/>
        <p:nvPr/>
      </p:nvGrpSpPr>
      <p:grpSpPr>
        <a:xfrm>
          <a:off x="0" y="0"/>
          <a:ext cx="0" cy="0"/>
          <a:chOff x="0" y="0"/>
          <a:chExt cx="0" cy="0"/>
        </a:xfrm>
      </p:grpSpPr>
      <p:sp>
        <p:nvSpPr>
          <p:cNvPr id="1944" name="Google Shape;1944;p37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45" name="Google Shape;1945;p3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46" name="Google Shape;1946;p374"/>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1947" name="Google Shape;1947;p374"/>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1948" name="Google Shape;1948;p374"/>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1949" name="Shape 1949"/>
        <p:cNvGrpSpPr/>
        <p:nvPr/>
      </p:nvGrpSpPr>
      <p:grpSpPr>
        <a:xfrm>
          <a:off x="0" y="0"/>
          <a:ext cx="0" cy="0"/>
          <a:chOff x="0" y="0"/>
          <a:chExt cx="0" cy="0"/>
        </a:xfrm>
      </p:grpSpPr>
      <p:sp>
        <p:nvSpPr>
          <p:cNvPr id="1950" name="Google Shape;1950;p3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51" name="Google Shape;1951;p375"/>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1952" name="Google Shape;1952;p375"/>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1953" name="Google Shape;1953;p375"/>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1954" name="Google Shape;1954;p375"/>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1955" name="Shape 1955"/>
        <p:cNvGrpSpPr/>
        <p:nvPr/>
      </p:nvGrpSpPr>
      <p:grpSpPr>
        <a:xfrm>
          <a:off x="0" y="0"/>
          <a:ext cx="0" cy="0"/>
          <a:chOff x="0" y="0"/>
          <a:chExt cx="0" cy="0"/>
        </a:xfrm>
      </p:grpSpPr>
      <p:sp>
        <p:nvSpPr>
          <p:cNvPr id="1956" name="Google Shape;1956;p376"/>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57" name="Google Shape;1957;p3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58" name="Google Shape;1958;p37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1959" name="Google Shape;1959;p376"/>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1960" name="Shape 1960"/>
        <p:cNvGrpSpPr/>
        <p:nvPr/>
      </p:nvGrpSpPr>
      <p:grpSpPr>
        <a:xfrm>
          <a:off x="0" y="0"/>
          <a:ext cx="0" cy="0"/>
          <a:chOff x="0" y="0"/>
          <a:chExt cx="0" cy="0"/>
        </a:xfrm>
      </p:grpSpPr>
      <p:sp>
        <p:nvSpPr>
          <p:cNvPr id="1961" name="Google Shape;1961;p3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1962" name="Google Shape;1962;p37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1963" name="Google Shape;1963;p37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964" name="Google Shape;1964;p377"/>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1965" name="Google Shape;1965;p37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1966" name="Shape 1966"/>
        <p:cNvGrpSpPr/>
        <p:nvPr/>
      </p:nvGrpSpPr>
      <p:grpSpPr>
        <a:xfrm>
          <a:off x="0" y="0"/>
          <a:ext cx="0" cy="0"/>
          <a:chOff x="0" y="0"/>
          <a:chExt cx="0" cy="0"/>
        </a:xfrm>
      </p:grpSpPr>
      <p:sp>
        <p:nvSpPr>
          <p:cNvPr id="1967" name="Google Shape;1967;p378"/>
          <p:cNvSpPr txBox="1"/>
          <p:nvPr>
            <p:ph type="title"/>
          </p:nvPr>
        </p:nvSpPr>
        <p:spPr>
          <a:xfrm>
            <a:off x="419825" y="363500"/>
            <a:ext cx="8313000" cy="5580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rgbClr val="FFFFFF"/>
              </a:buClr>
              <a:buSzPts val="2800"/>
              <a:buNone/>
              <a:defRPr>
                <a:solidFill>
                  <a:srgbClr val="FFFFFF"/>
                </a:solidFill>
              </a:defRPr>
            </a:lvl1pPr>
            <a:lvl2pPr lvl="1"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2pPr>
            <a:lvl3pPr lvl="2"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3pPr>
            <a:lvl4pPr lvl="3"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4pPr>
            <a:lvl5pPr lvl="4"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5pPr>
            <a:lvl6pPr lvl="5"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6pPr>
            <a:lvl7pPr lvl="6"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7pPr>
            <a:lvl8pPr lvl="7"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8pPr>
            <a:lvl9pPr lvl="8" rtl="0" algn="l">
              <a:lnSpc>
                <a:spcPct val="100000"/>
              </a:lnSpc>
              <a:spcBef>
                <a:spcPts val="0"/>
              </a:spcBef>
              <a:spcAft>
                <a:spcPts val="0"/>
              </a:spcAft>
              <a:buClr>
                <a:srgbClr val="FFFFFF"/>
              </a:buClr>
              <a:buSzPts val="2800"/>
              <a:buFont typeface="IBM Plex Sans"/>
              <a:buNone/>
              <a:defRPr b="1">
                <a:solidFill>
                  <a:srgbClr val="FFFFFF"/>
                </a:solidFill>
                <a:latin typeface="IBM Plex Sans"/>
                <a:ea typeface="IBM Plex Sans"/>
                <a:cs typeface="IBM Plex Sans"/>
                <a:sym typeface="IBM Plex Sans"/>
              </a:defRPr>
            </a:lvl9pPr>
          </a:lstStyle>
          <a:p/>
        </p:txBody>
      </p:sp>
      <p:sp>
        <p:nvSpPr>
          <p:cNvPr id="1968" name="Google Shape;1968;p378"/>
          <p:cNvSpPr txBox="1"/>
          <p:nvPr>
            <p:ph idx="1" type="body"/>
          </p:nvPr>
        </p:nvSpPr>
        <p:spPr>
          <a:xfrm>
            <a:off x="419825" y="1152475"/>
            <a:ext cx="4106700" cy="34164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1969" name="Google Shape;1969;p378"/>
          <p:cNvSpPr txBox="1"/>
          <p:nvPr>
            <p:ph idx="2" type="body"/>
          </p:nvPr>
        </p:nvSpPr>
        <p:spPr>
          <a:xfrm>
            <a:off x="4617350" y="1152475"/>
            <a:ext cx="4106700" cy="3416400"/>
          </a:xfrm>
          <a:prstGeom prst="rect">
            <a:avLst/>
          </a:prstGeom>
          <a:noFill/>
          <a:ln>
            <a:noFill/>
          </a:ln>
        </p:spPr>
        <p:txBody>
          <a:bodyPr anchorCtr="0" anchor="t" bIns="0" lIns="0" spcFirstLastPara="1" rIns="0" wrap="square" tIns="0">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970" name="Google Shape;1970;p37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pic>
        <p:nvPicPr>
          <p:cNvPr id="1971" name="Google Shape;1971;p378"/>
          <p:cNvPicPr preferRelativeResize="0"/>
          <p:nvPr/>
        </p:nvPicPr>
        <p:blipFill>
          <a:blip r:embed="rId2">
            <a:alphaModFix/>
          </a:blip>
          <a:stretch>
            <a:fillRect/>
          </a:stretch>
        </p:blipFill>
        <p:spPr>
          <a:xfrm>
            <a:off x="205525" y="4793175"/>
            <a:ext cx="935925" cy="247850"/>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Full Width">
  <p:cSld name="Text Full Width">
    <p:spTree>
      <p:nvGrpSpPr>
        <p:cNvPr id="1972" name="Shape 1972"/>
        <p:cNvGrpSpPr/>
        <p:nvPr/>
      </p:nvGrpSpPr>
      <p:grpSpPr>
        <a:xfrm>
          <a:off x="0" y="0"/>
          <a:ext cx="0" cy="0"/>
          <a:chOff x="0" y="0"/>
          <a:chExt cx="0" cy="0"/>
        </a:xfrm>
      </p:grpSpPr>
      <p:sp>
        <p:nvSpPr>
          <p:cNvPr id="1973" name="Google Shape;1973;p379"/>
          <p:cNvSpPr txBox="1"/>
          <p:nvPr>
            <p:ph type="title"/>
          </p:nvPr>
        </p:nvSpPr>
        <p:spPr>
          <a:xfrm>
            <a:off x="468630" y="273844"/>
            <a:ext cx="8200500" cy="701700"/>
          </a:xfrm>
          <a:prstGeom prst="rect">
            <a:avLst/>
          </a:prstGeom>
          <a:noFill/>
          <a:ln>
            <a:noFill/>
          </a:ln>
        </p:spPr>
        <p:txBody>
          <a:bodyPr anchorCtr="0" anchor="ctr" bIns="91425" lIns="91425" spcFirstLastPara="1" rIns="91425" wrap="square" tIns="91425">
            <a:normAutofit/>
          </a:bodyPr>
          <a:lstStyle>
            <a:lvl1pPr indent="0" lvl="0" marL="0" marR="0" rtl="0" algn="l">
              <a:lnSpc>
                <a:spcPct val="90000"/>
              </a:lnSpc>
              <a:spcBef>
                <a:spcPts val="0"/>
              </a:spcBef>
              <a:spcAft>
                <a:spcPts val="0"/>
              </a:spcAft>
              <a:buClr>
                <a:srgbClr val="168FDF"/>
              </a:buClr>
              <a:buSzPts val="2800"/>
              <a:buNone/>
              <a:defRPr i="0" u="none" cap="none" strike="noStrike">
                <a:solidFill>
                  <a:srgbClr val="168FDF"/>
                </a:solidFill>
              </a:defRPr>
            </a:lvl1pPr>
            <a:lvl2pPr indent="0" lvl="1" rtl="0">
              <a:spcBef>
                <a:spcPts val="0"/>
              </a:spcBef>
              <a:spcAft>
                <a:spcPts val="0"/>
              </a:spcAft>
              <a:buSzPts val="2800"/>
              <a:buNone/>
              <a:defRPr/>
            </a:lvl2pPr>
            <a:lvl3pPr indent="0" lvl="2" rtl="0">
              <a:spcBef>
                <a:spcPts val="0"/>
              </a:spcBef>
              <a:spcAft>
                <a:spcPts val="0"/>
              </a:spcAft>
              <a:buSzPts val="2800"/>
              <a:buNone/>
              <a:defRPr/>
            </a:lvl3pPr>
            <a:lvl4pPr indent="0" lvl="3" rtl="0">
              <a:spcBef>
                <a:spcPts val="0"/>
              </a:spcBef>
              <a:spcAft>
                <a:spcPts val="0"/>
              </a:spcAft>
              <a:buSzPts val="2800"/>
              <a:buNone/>
              <a:defRPr/>
            </a:lvl4pPr>
            <a:lvl5pPr indent="0" lvl="4" rtl="0">
              <a:spcBef>
                <a:spcPts val="0"/>
              </a:spcBef>
              <a:spcAft>
                <a:spcPts val="0"/>
              </a:spcAft>
              <a:buSzPts val="2800"/>
              <a:buNone/>
              <a:defRPr/>
            </a:lvl5pPr>
            <a:lvl6pPr indent="0" lvl="5" rtl="0">
              <a:spcBef>
                <a:spcPts val="0"/>
              </a:spcBef>
              <a:spcAft>
                <a:spcPts val="0"/>
              </a:spcAft>
              <a:buSzPts val="2800"/>
              <a:buNone/>
              <a:defRPr/>
            </a:lvl6pPr>
            <a:lvl7pPr indent="0" lvl="6" rtl="0">
              <a:spcBef>
                <a:spcPts val="0"/>
              </a:spcBef>
              <a:spcAft>
                <a:spcPts val="0"/>
              </a:spcAft>
              <a:buSzPts val="2800"/>
              <a:buNone/>
              <a:defRPr/>
            </a:lvl7pPr>
            <a:lvl8pPr indent="0" lvl="7" rtl="0">
              <a:spcBef>
                <a:spcPts val="0"/>
              </a:spcBef>
              <a:spcAft>
                <a:spcPts val="0"/>
              </a:spcAft>
              <a:buSzPts val="2800"/>
              <a:buNone/>
              <a:defRPr/>
            </a:lvl8pPr>
            <a:lvl9pPr indent="0" lvl="8" rtl="0">
              <a:spcBef>
                <a:spcPts val="0"/>
              </a:spcBef>
              <a:spcAft>
                <a:spcPts val="0"/>
              </a:spcAft>
              <a:buSzPts val="2800"/>
              <a:buNone/>
              <a:defRPr/>
            </a:lvl9pPr>
          </a:lstStyle>
          <a:p/>
        </p:txBody>
      </p:sp>
      <p:sp>
        <p:nvSpPr>
          <p:cNvPr id="1974" name="Google Shape;1974;p379"/>
          <p:cNvSpPr txBox="1"/>
          <p:nvPr>
            <p:ph idx="1" type="body"/>
          </p:nvPr>
        </p:nvSpPr>
        <p:spPr>
          <a:xfrm>
            <a:off x="468630" y="1001316"/>
            <a:ext cx="8200500" cy="3263400"/>
          </a:xfrm>
          <a:prstGeom prst="rect">
            <a:avLst/>
          </a:prstGeom>
          <a:noFill/>
          <a:ln>
            <a:noFill/>
          </a:ln>
        </p:spPr>
        <p:txBody>
          <a:bodyPr anchorCtr="0" anchor="t" bIns="91425" lIns="91425" spcFirstLastPara="1" rIns="91425" wrap="square" tIns="91425">
            <a:normAutofit/>
          </a:bodyPr>
          <a:lstStyle>
            <a:lvl1pPr indent="-336550" lvl="0" marL="457200" marR="0" rtl="0" algn="l">
              <a:lnSpc>
                <a:spcPct val="100000"/>
              </a:lnSpc>
              <a:spcBef>
                <a:spcPts val="800"/>
              </a:spcBef>
              <a:spcAft>
                <a:spcPts val="0"/>
              </a:spcAft>
              <a:buClr>
                <a:srgbClr val="168FDF"/>
              </a:buClr>
              <a:buSzPts val="1700"/>
              <a:buChar char="›"/>
              <a:defRPr i="0" sz="1700" u="none" cap="none" strike="noStrike">
                <a:solidFill>
                  <a:srgbClr val="2F2F2F"/>
                </a:solidFill>
              </a:defRPr>
            </a:lvl1pPr>
            <a:lvl2pPr indent="-323850" lvl="1" marL="914400" marR="0" rtl="0" algn="l">
              <a:lnSpc>
                <a:spcPct val="100000"/>
              </a:lnSpc>
              <a:spcBef>
                <a:spcPts val="1200"/>
              </a:spcBef>
              <a:spcAft>
                <a:spcPts val="0"/>
              </a:spcAft>
              <a:buClr>
                <a:srgbClr val="168FDF"/>
              </a:buClr>
              <a:buSzPts val="1500"/>
              <a:buChar char="›"/>
              <a:defRPr i="0" sz="1500" u="none" cap="none" strike="noStrike">
                <a:solidFill>
                  <a:srgbClr val="2F2F2F"/>
                </a:solidFill>
              </a:defRPr>
            </a:lvl2pPr>
            <a:lvl3pPr indent="-317500" lvl="2" marL="1371600" marR="0" rtl="0" algn="l">
              <a:lnSpc>
                <a:spcPct val="100000"/>
              </a:lnSpc>
              <a:spcBef>
                <a:spcPts val="1200"/>
              </a:spcBef>
              <a:spcAft>
                <a:spcPts val="0"/>
              </a:spcAft>
              <a:buClr>
                <a:srgbClr val="168FDF"/>
              </a:buClr>
              <a:buSzPts val="1400"/>
              <a:buChar char="›"/>
              <a:defRPr i="0" sz="1400" u="none" cap="none" strike="noStrike">
                <a:solidFill>
                  <a:srgbClr val="2F2F2F"/>
                </a:solidFill>
              </a:defRPr>
            </a:lvl3pPr>
            <a:lvl4pPr indent="-304800" lvl="3" marL="1828800" marR="0" rtl="0" algn="l">
              <a:lnSpc>
                <a:spcPct val="100000"/>
              </a:lnSpc>
              <a:spcBef>
                <a:spcPts val="1200"/>
              </a:spcBef>
              <a:spcAft>
                <a:spcPts val="0"/>
              </a:spcAft>
              <a:buClr>
                <a:srgbClr val="168FDF"/>
              </a:buClr>
              <a:buSzPts val="1200"/>
              <a:buChar char="›"/>
              <a:defRPr i="0" sz="1200" u="none" cap="none" strike="noStrike">
                <a:solidFill>
                  <a:srgbClr val="2F2F2F"/>
                </a:solidFill>
              </a:defRPr>
            </a:lvl4pPr>
            <a:lvl5pPr indent="-298450" lvl="4" marL="2286000" marR="0" rtl="0" algn="l">
              <a:lnSpc>
                <a:spcPct val="100000"/>
              </a:lnSpc>
              <a:spcBef>
                <a:spcPts val="1200"/>
              </a:spcBef>
              <a:spcAft>
                <a:spcPts val="0"/>
              </a:spcAft>
              <a:buClr>
                <a:srgbClr val="168FDF"/>
              </a:buClr>
              <a:buSzPts val="1100"/>
              <a:buChar char="›"/>
              <a:defRPr i="0" sz="1100" u="none" cap="none" strike="noStrike">
                <a:solidFill>
                  <a:srgbClr val="2F2F2F"/>
                </a:solidFill>
              </a:defRPr>
            </a:lvl5pPr>
            <a:lvl6pPr indent="-317500" lvl="5" marL="2743200" marR="0" rtl="0" algn="l">
              <a:lnSpc>
                <a:spcPct val="90000"/>
              </a:lnSpc>
              <a:spcBef>
                <a:spcPts val="12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12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12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1200"/>
              </a:spcBef>
              <a:spcAft>
                <a:spcPts val="1200"/>
              </a:spcAft>
              <a:buClr>
                <a:schemeClr val="dk1"/>
              </a:buClr>
              <a:buSzPts val="1400"/>
              <a:buChar char="•"/>
              <a:defRPr i="0" sz="1400" u="none" cap="none" strike="noStrike">
                <a:solidFill>
                  <a:schemeClr val="dk1"/>
                </a:solidFill>
              </a:defRPr>
            </a:lvl9pPr>
          </a:lstStyle>
          <a:p/>
        </p:txBody>
      </p:sp>
      <p:cxnSp>
        <p:nvCxnSpPr>
          <p:cNvPr id="1975" name="Google Shape;1975;p379"/>
          <p:cNvCxnSpPr/>
          <p:nvPr/>
        </p:nvCxnSpPr>
        <p:spPr>
          <a:xfrm>
            <a:off x="308610" y="273844"/>
            <a:ext cx="0" cy="4581600"/>
          </a:xfrm>
          <a:prstGeom prst="straightConnector1">
            <a:avLst/>
          </a:prstGeom>
          <a:noFill/>
          <a:ln cap="flat" cmpd="sng" w="9525">
            <a:solidFill>
              <a:srgbClr val="168FDF"/>
            </a:solidFill>
            <a:prstDash val="solid"/>
            <a:miter lim="8000"/>
            <a:headEnd len="sm" w="sm" type="none"/>
            <a:tailEnd len="sm" w="sm" type="none"/>
          </a:ln>
        </p:spPr>
      </p:cxnSp>
      <p:pic>
        <p:nvPicPr>
          <p:cNvPr id="1976" name="Google Shape;1976;p379"/>
          <p:cNvPicPr preferRelativeResize="0"/>
          <p:nvPr/>
        </p:nvPicPr>
        <p:blipFill rotWithShape="1">
          <a:blip r:embed="rId2">
            <a:alphaModFix/>
          </a:blip>
          <a:srcRect b="0" l="0" r="0" t="0"/>
          <a:stretch/>
        </p:blipFill>
        <p:spPr>
          <a:xfrm>
            <a:off x="455313" y="4734017"/>
            <a:ext cx="2033100" cy="121500"/>
          </a:xfrm>
          <a:prstGeom prst="rect">
            <a:avLst/>
          </a:prstGeom>
          <a:noFill/>
          <a:ln>
            <a:noFill/>
          </a:ln>
        </p:spPr>
      </p:pic>
      <p:sp>
        <p:nvSpPr>
          <p:cNvPr id="1977" name="Google Shape;1977;p379"/>
          <p:cNvSpPr txBox="1"/>
          <p:nvPr>
            <p:ph idx="12" type="sldNum"/>
          </p:nvPr>
        </p:nvSpPr>
        <p:spPr>
          <a:xfrm>
            <a:off x="8868254" y="4937760"/>
            <a:ext cx="275700" cy="2058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b="0" i="0" sz="800" u="none" cap="none" strike="noStrike">
                <a:solidFill>
                  <a:srgbClr val="2F2F2F"/>
                </a:solidFill>
                <a:latin typeface="Gill Sans"/>
                <a:ea typeface="Gill Sans"/>
                <a:cs typeface="Gill Sans"/>
                <a:sym typeface="Gill Sans"/>
              </a:defRPr>
            </a:lvl1pPr>
            <a:lvl2pPr indent="0" lvl="1" marL="0" marR="0" rtl="0" algn="r">
              <a:spcBef>
                <a:spcPts val="0"/>
              </a:spcBef>
              <a:buNone/>
              <a:defRPr b="0" i="0" sz="800" u="none" cap="none" strike="noStrike">
                <a:solidFill>
                  <a:srgbClr val="2F2F2F"/>
                </a:solidFill>
                <a:latin typeface="Gill Sans"/>
                <a:ea typeface="Gill Sans"/>
                <a:cs typeface="Gill Sans"/>
                <a:sym typeface="Gill Sans"/>
              </a:defRPr>
            </a:lvl2pPr>
            <a:lvl3pPr indent="0" lvl="2" marL="0" marR="0" rtl="0" algn="r">
              <a:spcBef>
                <a:spcPts val="0"/>
              </a:spcBef>
              <a:buNone/>
              <a:defRPr b="0" i="0" sz="800" u="none" cap="none" strike="noStrike">
                <a:solidFill>
                  <a:srgbClr val="2F2F2F"/>
                </a:solidFill>
                <a:latin typeface="Gill Sans"/>
                <a:ea typeface="Gill Sans"/>
                <a:cs typeface="Gill Sans"/>
                <a:sym typeface="Gill Sans"/>
              </a:defRPr>
            </a:lvl3pPr>
            <a:lvl4pPr indent="0" lvl="3" marL="0" marR="0" rtl="0" algn="r">
              <a:spcBef>
                <a:spcPts val="0"/>
              </a:spcBef>
              <a:buNone/>
              <a:defRPr b="0" i="0" sz="800" u="none" cap="none" strike="noStrike">
                <a:solidFill>
                  <a:srgbClr val="2F2F2F"/>
                </a:solidFill>
                <a:latin typeface="Gill Sans"/>
                <a:ea typeface="Gill Sans"/>
                <a:cs typeface="Gill Sans"/>
                <a:sym typeface="Gill Sans"/>
              </a:defRPr>
            </a:lvl4pPr>
            <a:lvl5pPr indent="0" lvl="4" marL="0" marR="0" rtl="0" algn="r">
              <a:spcBef>
                <a:spcPts val="0"/>
              </a:spcBef>
              <a:buNone/>
              <a:defRPr b="0" i="0" sz="800" u="none" cap="none" strike="noStrike">
                <a:solidFill>
                  <a:srgbClr val="2F2F2F"/>
                </a:solidFill>
                <a:latin typeface="Gill Sans"/>
                <a:ea typeface="Gill Sans"/>
                <a:cs typeface="Gill Sans"/>
                <a:sym typeface="Gill Sans"/>
              </a:defRPr>
            </a:lvl5pPr>
            <a:lvl6pPr indent="0" lvl="5" marL="0" marR="0" rtl="0" algn="r">
              <a:spcBef>
                <a:spcPts val="0"/>
              </a:spcBef>
              <a:buNone/>
              <a:defRPr b="0" i="0" sz="800" u="none" cap="none" strike="noStrike">
                <a:solidFill>
                  <a:srgbClr val="2F2F2F"/>
                </a:solidFill>
                <a:latin typeface="Gill Sans"/>
                <a:ea typeface="Gill Sans"/>
                <a:cs typeface="Gill Sans"/>
                <a:sym typeface="Gill Sans"/>
              </a:defRPr>
            </a:lvl6pPr>
            <a:lvl7pPr indent="0" lvl="6" marL="0" marR="0" rtl="0" algn="r">
              <a:spcBef>
                <a:spcPts val="0"/>
              </a:spcBef>
              <a:buNone/>
              <a:defRPr b="0" i="0" sz="800" u="none" cap="none" strike="noStrike">
                <a:solidFill>
                  <a:srgbClr val="2F2F2F"/>
                </a:solidFill>
                <a:latin typeface="Gill Sans"/>
                <a:ea typeface="Gill Sans"/>
                <a:cs typeface="Gill Sans"/>
                <a:sym typeface="Gill Sans"/>
              </a:defRPr>
            </a:lvl7pPr>
            <a:lvl8pPr indent="0" lvl="7" marL="0" marR="0" rtl="0" algn="r">
              <a:spcBef>
                <a:spcPts val="0"/>
              </a:spcBef>
              <a:buNone/>
              <a:defRPr b="0" i="0" sz="800" u="none" cap="none" strike="noStrike">
                <a:solidFill>
                  <a:srgbClr val="2F2F2F"/>
                </a:solidFill>
                <a:latin typeface="Gill Sans"/>
                <a:ea typeface="Gill Sans"/>
                <a:cs typeface="Gill Sans"/>
                <a:sym typeface="Gill Sans"/>
              </a:defRPr>
            </a:lvl8pPr>
            <a:lvl9pPr indent="0" lvl="8" marL="0" marR="0" rtl="0" algn="r">
              <a:spcBef>
                <a:spcPts val="0"/>
              </a:spcBef>
              <a:buNone/>
              <a:defRPr b="0" i="0" sz="800" u="none" cap="none" strike="noStrike">
                <a:solidFill>
                  <a:srgbClr val="2F2F2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201" name="Shape 201"/>
        <p:cNvGrpSpPr/>
        <p:nvPr/>
      </p:nvGrpSpPr>
      <p:grpSpPr>
        <a:xfrm>
          <a:off x="0" y="0"/>
          <a:ext cx="0" cy="0"/>
          <a:chOff x="0" y="0"/>
          <a:chExt cx="0" cy="0"/>
        </a:xfrm>
      </p:grpSpPr>
      <p:sp>
        <p:nvSpPr>
          <p:cNvPr id="202" name="Google Shape;202;p39"/>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03" name="Google Shape;203;p39"/>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4" name="Google Shape;204;p3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5" name="Google Shape;205;p39"/>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206" name="Google Shape;206;p39"/>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7">
    <p:spTree>
      <p:nvGrpSpPr>
        <p:cNvPr id="1978" name="Shape 1978"/>
        <p:cNvGrpSpPr/>
        <p:nvPr/>
      </p:nvGrpSpPr>
      <p:grpSpPr>
        <a:xfrm>
          <a:off x="0" y="0"/>
          <a:ext cx="0" cy="0"/>
          <a:chOff x="0" y="0"/>
          <a:chExt cx="0" cy="0"/>
        </a:xfrm>
      </p:grpSpPr>
      <p:sp>
        <p:nvSpPr>
          <p:cNvPr id="1979" name="Google Shape;1979;p38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80" name="Google Shape;1980;p380"/>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200"/>
              </a:spcBef>
              <a:spcAft>
                <a:spcPts val="0"/>
              </a:spcAft>
              <a:buClr>
                <a:schemeClr val="dk1"/>
              </a:buClr>
              <a:buSzPts val="1500"/>
              <a:buNone/>
              <a:defRPr sz="1500"/>
            </a:lvl2pPr>
            <a:lvl3pPr lvl="2" rtl="0" algn="ctr">
              <a:lnSpc>
                <a:spcPct val="90000"/>
              </a:lnSpc>
              <a:spcBef>
                <a:spcPts val="1200"/>
              </a:spcBef>
              <a:spcAft>
                <a:spcPts val="0"/>
              </a:spcAft>
              <a:buClr>
                <a:schemeClr val="dk1"/>
              </a:buClr>
              <a:buSzPts val="1400"/>
              <a:buNone/>
              <a:defRPr sz="1400"/>
            </a:lvl3pPr>
            <a:lvl4pPr lvl="3" rtl="0" algn="ctr">
              <a:lnSpc>
                <a:spcPct val="90000"/>
              </a:lnSpc>
              <a:spcBef>
                <a:spcPts val="1200"/>
              </a:spcBef>
              <a:spcAft>
                <a:spcPts val="0"/>
              </a:spcAft>
              <a:buClr>
                <a:schemeClr val="dk1"/>
              </a:buClr>
              <a:buSzPts val="1200"/>
              <a:buNone/>
              <a:defRPr sz="1200"/>
            </a:lvl4pPr>
            <a:lvl5pPr lvl="4" rtl="0" algn="ctr">
              <a:lnSpc>
                <a:spcPct val="90000"/>
              </a:lnSpc>
              <a:spcBef>
                <a:spcPts val="1200"/>
              </a:spcBef>
              <a:spcAft>
                <a:spcPts val="0"/>
              </a:spcAft>
              <a:buClr>
                <a:schemeClr val="dk1"/>
              </a:buClr>
              <a:buSzPts val="1200"/>
              <a:buNone/>
              <a:defRPr sz="1200"/>
            </a:lvl5pPr>
            <a:lvl6pPr lvl="5" rtl="0" algn="ctr">
              <a:lnSpc>
                <a:spcPct val="90000"/>
              </a:lnSpc>
              <a:spcBef>
                <a:spcPts val="1200"/>
              </a:spcBef>
              <a:spcAft>
                <a:spcPts val="0"/>
              </a:spcAft>
              <a:buClr>
                <a:schemeClr val="dk1"/>
              </a:buClr>
              <a:buSzPts val="1200"/>
              <a:buNone/>
              <a:defRPr sz="1200"/>
            </a:lvl6pPr>
            <a:lvl7pPr lvl="6" rtl="0" algn="ctr">
              <a:lnSpc>
                <a:spcPct val="90000"/>
              </a:lnSpc>
              <a:spcBef>
                <a:spcPts val="1200"/>
              </a:spcBef>
              <a:spcAft>
                <a:spcPts val="0"/>
              </a:spcAft>
              <a:buClr>
                <a:schemeClr val="dk1"/>
              </a:buClr>
              <a:buSzPts val="1200"/>
              <a:buNone/>
              <a:defRPr sz="1200"/>
            </a:lvl7pPr>
            <a:lvl8pPr lvl="7" rtl="0" algn="ctr">
              <a:lnSpc>
                <a:spcPct val="90000"/>
              </a:lnSpc>
              <a:spcBef>
                <a:spcPts val="1200"/>
              </a:spcBef>
              <a:spcAft>
                <a:spcPts val="0"/>
              </a:spcAft>
              <a:buClr>
                <a:schemeClr val="dk1"/>
              </a:buClr>
              <a:buSzPts val="1200"/>
              <a:buNone/>
              <a:defRPr sz="1200"/>
            </a:lvl8pPr>
            <a:lvl9pPr lvl="8" rtl="0" algn="ctr">
              <a:lnSpc>
                <a:spcPct val="90000"/>
              </a:lnSpc>
              <a:spcBef>
                <a:spcPts val="1200"/>
              </a:spcBef>
              <a:spcAft>
                <a:spcPts val="1200"/>
              </a:spcAft>
              <a:buClr>
                <a:schemeClr val="dk1"/>
              </a:buClr>
              <a:buSzPts val="1200"/>
              <a:buNone/>
              <a:defRPr sz="1200"/>
            </a:lvl9pPr>
          </a:lstStyle>
          <a:p/>
        </p:txBody>
      </p:sp>
      <p:sp>
        <p:nvSpPr>
          <p:cNvPr id="1981" name="Google Shape;1981;p3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82" name="Google Shape;1982;p3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83" name="Google Shape;1983;p3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8">
    <p:spTree>
      <p:nvGrpSpPr>
        <p:cNvPr id="1984" name="Shape 1984"/>
        <p:cNvGrpSpPr/>
        <p:nvPr/>
      </p:nvGrpSpPr>
      <p:grpSpPr>
        <a:xfrm>
          <a:off x="0" y="0"/>
          <a:ext cx="0" cy="0"/>
          <a:chOff x="0" y="0"/>
          <a:chExt cx="0" cy="0"/>
        </a:xfrm>
      </p:grpSpPr>
      <p:sp>
        <p:nvSpPr>
          <p:cNvPr id="1985" name="Google Shape;1985;p38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86" name="Google Shape;1986;p38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87" name="Google Shape;1987;p3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bg>
      <p:bgPr>
        <a:blipFill>
          <a:blip r:embed="rId2">
            <a:alphaModFix/>
          </a:blip>
          <a:stretch>
            <a:fillRect/>
          </a:stretch>
        </a:blipFill>
      </p:bgPr>
    </p:bg>
    <p:spTree>
      <p:nvGrpSpPr>
        <p:cNvPr id="1988" name="Shape 1988"/>
        <p:cNvGrpSpPr/>
        <p:nvPr/>
      </p:nvGrpSpPr>
      <p:grpSpPr>
        <a:xfrm>
          <a:off x="0" y="0"/>
          <a:ext cx="0" cy="0"/>
          <a:chOff x="0" y="0"/>
          <a:chExt cx="0" cy="0"/>
        </a:xfrm>
      </p:grpSpPr>
      <p:pic>
        <p:nvPicPr>
          <p:cNvPr id="1989" name="Google Shape;1989;p382"/>
          <p:cNvPicPr preferRelativeResize="0"/>
          <p:nvPr/>
        </p:nvPicPr>
        <p:blipFill rotWithShape="1">
          <a:blip r:embed="rId3">
            <a:alphaModFix/>
          </a:blip>
          <a:srcRect b="109" l="0" r="0" t="119"/>
          <a:stretch/>
        </p:blipFill>
        <p:spPr>
          <a:xfrm>
            <a:off x="8169377" y="4606422"/>
            <a:ext cx="674636" cy="28942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207" name="Shape 207"/>
        <p:cNvGrpSpPr/>
        <p:nvPr/>
      </p:nvGrpSpPr>
      <p:grpSpPr>
        <a:xfrm>
          <a:off x="0" y="0"/>
          <a:ext cx="0" cy="0"/>
          <a:chOff x="0" y="0"/>
          <a:chExt cx="0" cy="0"/>
        </a:xfrm>
      </p:grpSpPr>
      <p:sp>
        <p:nvSpPr>
          <p:cNvPr id="208" name="Google Shape;208;p40"/>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09" name="Google Shape;209;p40"/>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0" name="Google Shape;210;p4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1" name="Google Shape;211;p40"/>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212" name="Google Shape;212;p40"/>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213" name="Shape 213"/>
        <p:cNvGrpSpPr/>
        <p:nvPr/>
      </p:nvGrpSpPr>
      <p:grpSpPr>
        <a:xfrm>
          <a:off x="0" y="0"/>
          <a:ext cx="0" cy="0"/>
          <a:chOff x="0" y="0"/>
          <a:chExt cx="0" cy="0"/>
        </a:xfrm>
      </p:grpSpPr>
      <p:pic>
        <p:nvPicPr>
          <p:cNvPr id="214" name="Google Shape;214;p41"/>
          <p:cNvPicPr preferRelativeResize="0"/>
          <p:nvPr/>
        </p:nvPicPr>
        <p:blipFill>
          <a:blip r:embed="rId2">
            <a:alphaModFix/>
          </a:blip>
          <a:stretch>
            <a:fillRect/>
          </a:stretch>
        </p:blipFill>
        <p:spPr>
          <a:xfrm>
            <a:off x="0" y="0"/>
            <a:ext cx="1653601" cy="985049"/>
          </a:xfrm>
          <a:prstGeom prst="rect">
            <a:avLst/>
          </a:prstGeom>
          <a:noFill/>
          <a:ln>
            <a:noFill/>
          </a:ln>
        </p:spPr>
      </p:pic>
      <p:sp>
        <p:nvSpPr>
          <p:cNvPr id="215" name="Google Shape;215;p4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6" name="Google Shape;216;p41"/>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217" name="Google Shape;217;p41"/>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18" name="Google Shape;218;p41"/>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5"/>
          <p:cNvSpPr/>
          <p:nvPr/>
        </p:nvSpPr>
        <p:spPr>
          <a:xfrm>
            <a:off x="1067150" y="1970875"/>
            <a:ext cx="6893400" cy="1115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219" name="Shape 219"/>
        <p:cNvGrpSpPr/>
        <p:nvPr/>
      </p:nvGrpSpPr>
      <p:grpSpPr>
        <a:xfrm>
          <a:off x="0" y="0"/>
          <a:ext cx="0" cy="0"/>
          <a:chOff x="0" y="0"/>
          <a:chExt cx="0" cy="0"/>
        </a:xfrm>
      </p:grpSpPr>
      <p:pic>
        <p:nvPicPr>
          <p:cNvPr id="220" name="Google Shape;220;p42"/>
          <p:cNvPicPr preferRelativeResize="0"/>
          <p:nvPr/>
        </p:nvPicPr>
        <p:blipFill>
          <a:blip r:embed="rId2">
            <a:alphaModFix/>
          </a:blip>
          <a:stretch>
            <a:fillRect/>
          </a:stretch>
        </p:blipFill>
        <p:spPr>
          <a:xfrm>
            <a:off x="0" y="0"/>
            <a:ext cx="1653601" cy="985049"/>
          </a:xfrm>
          <a:prstGeom prst="rect">
            <a:avLst/>
          </a:prstGeom>
          <a:noFill/>
          <a:ln>
            <a:noFill/>
          </a:ln>
        </p:spPr>
      </p:pic>
      <p:sp>
        <p:nvSpPr>
          <p:cNvPr id="221" name="Google Shape;221;p4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22" name="Google Shape;222;p42"/>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223" name="Google Shape;223;p42"/>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24" name="Google Shape;224;p42"/>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225" name="Shape 225"/>
        <p:cNvGrpSpPr/>
        <p:nvPr/>
      </p:nvGrpSpPr>
      <p:grpSpPr>
        <a:xfrm>
          <a:off x="0" y="0"/>
          <a:ext cx="0" cy="0"/>
          <a:chOff x="0" y="0"/>
          <a:chExt cx="0" cy="0"/>
        </a:xfrm>
      </p:grpSpPr>
      <p:sp>
        <p:nvSpPr>
          <p:cNvPr id="226" name="Google Shape;226;p43"/>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227" name="Google Shape;227;p4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28" name="Google Shape;228;p43"/>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229" name="Google Shape;229;p43"/>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230" name="Shape 230"/>
        <p:cNvGrpSpPr/>
        <p:nvPr/>
      </p:nvGrpSpPr>
      <p:grpSpPr>
        <a:xfrm>
          <a:off x="0" y="0"/>
          <a:ext cx="0" cy="0"/>
          <a:chOff x="0" y="0"/>
          <a:chExt cx="0" cy="0"/>
        </a:xfrm>
      </p:grpSpPr>
      <p:sp>
        <p:nvSpPr>
          <p:cNvPr id="231" name="Google Shape;231;p44"/>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2" name="Google Shape;232;p4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3" name="Google Shape;233;p44"/>
          <p:cNvPicPr preferRelativeResize="0"/>
          <p:nvPr/>
        </p:nvPicPr>
        <p:blipFill>
          <a:blip r:embed="rId2">
            <a:alphaModFix/>
          </a:blip>
          <a:stretch>
            <a:fillRect/>
          </a:stretch>
        </p:blipFill>
        <p:spPr>
          <a:xfrm>
            <a:off x="0" y="0"/>
            <a:ext cx="1653601" cy="985049"/>
          </a:xfrm>
          <a:prstGeom prst="rect">
            <a:avLst/>
          </a:prstGeom>
          <a:noFill/>
          <a:ln>
            <a:noFill/>
          </a:ln>
        </p:spPr>
      </p:pic>
      <p:pic>
        <p:nvPicPr>
          <p:cNvPr id="234" name="Google Shape;234;p44"/>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45"/>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45"/>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8" name="Google Shape;238;p4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239" name="Shape 239"/>
        <p:cNvGrpSpPr/>
        <p:nvPr/>
      </p:nvGrpSpPr>
      <p:grpSpPr>
        <a:xfrm>
          <a:off x="0" y="0"/>
          <a:ext cx="0" cy="0"/>
          <a:chOff x="0" y="0"/>
          <a:chExt cx="0" cy="0"/>
        </a:xfrm>
      </p:grpSpPr>
      <p:sp>
        <p:nvSpPr>
          <p:cNvPr id="240" name="Google Shape;240;p46"/>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1" name="Google Shape;241;p46"/>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2" name="Google Shape;242;p46"/>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3" name="Google Shape;243;p4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44" name="Google Shape;244;p46"/>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245" name="Shape 245"/>
        <p:cNvGrpSpPr/>
        <p:nvPr/>
      </p:nvGrpSpPr>
      <p:grpSpPr>
        <a:xfrm>
          <a:off x="0" y="0"/>
          <a:ext cx="0" cy="0"/>
          <a:chOff x="0" y="0"/>
          <a:chExt cx="0" cy="0"/>
        </a:xfrm>
      </p:grpSpPr>
      <p:sp>
        <p:nvSpPr>
          <p:cNvPr id="246" name="Google Shape;246;p4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7" name="Google Shape;247;p47"/>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8" name="Google Shape;248;p47"/>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9" name="Google Shape;249;p4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50" name="Google Shape;250;p47"/>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251" name="Google Shape;251;p47"/>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2" name="Shape 252"/>
        <p:cNvGrpSpPr/>
        <p:nvPr/>
      </p:nvGrpSpPr>
      <p:grpSpPr>
        <a:xfrm>
          <a:off x="0" y="0"/>
          <a:ext cx="0" cy="0"/>
          <a:chOff x="0" y="0"/>
          <a:chExt cx="0" cy="0"/>
        </a:xfrm>
      </p:grpSpPr>
      <p:sp>
        <p:nvSpPr>
          <p:cNvPr id="253" name="Google Shape;253;p4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4" name="Google Shape;254;p4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55" name="Google Shape;255;p48"/>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256" name="Google Shape;256;p48"/>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57" name="Shape 257"/>
        <p:cNvGrpSpPr/>
        <p:nvPr/>
      </p:nvGrpSpPr>
      <p:grpSpPr>
        <a:xfrm>
          <a:off x="0" y="0"/>
          <a:ext cx="0" cy="0"/>
          <a:chOff x="0" y="0"/>
          <a:chExt cx="0" cy="0"/>
        </a:xfrm>
      </p:grpSpPr>
      <p:sp>
        <p:nvSpPr>
          <p:cNvPr id="258" name="Google Shape;258;p4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 name="Google Shape;259;p4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60" name="Google Shape;260;p49"/>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261" name="Shape 261"/>
        <p:cNvGrpSpPr/>
        <p:nvPr/>
      </p:nvGrpSpPr>
      <p:grpSpPr>
        <a:xfrm>
          <a:off x="0" y="0"/>
          <a:ext cx="0" cy="0"/>
          <a:chOff x="0" y="0"/>
          <a:chExt cx="0" cy="0"/>
        </a:xfrm>
      </p:grpSpPr>
      <p:sp>
        <p:nvSpPr>
          <p:cNvPr id="262" name="Google Shape;262;p5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 name="Google Shape;263;p5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64" name="Google Shape;264;p50"/>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265" name="Shape 265"/>
        <p:cNvGrpSpPr/>
        <p:nvPr/>
      </p:nvGrpSpPr>
      <p:grpSpPr>
        <a:xfrm>
          <a:off x="0" y="0"/>
          <a:ext cx="0" cy="0"/>
          <a:chOff x="0" y="0"/>
          <a:chExt cx="0" cy="0"/>
        </a:xfrm>
      </p:grpSpPr>
      <p:pic>
        <p:nvPicPr>
          <p:cNvPr id="266" name="Google Shape;266;p51"/>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267" name="Google Shape;267;p5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8" name="Google Shape;268;p5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 name="Google Shape;31;p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 name="Google Shape;33;p6"/>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4" name="Google Shape;34;p6"/>
          <p:cNvSpPr txBox="1"/>
          <p:nvPr/>
        </p:nvSpPr>
        <p:spPr>
          <a:xfrm>
            <a:off x="1329725" y="4819975"/>
            <a:ext cx="6810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269" name="Shape 269"/>
        <p:cNvGrpSpPr/>
        <p:nvPr/>
      </p:nvGrpSpPr>
      <p:grpSpPr>
        <a:xfrm>
          <a:off x="0" y="0"/>
          <a:ext cx="0" cy="0"/>
          <a:chOff x="0" y="0"/>
          <a:chExt cx="0" cy="0"/>
        </a:xfrm>
      </p:grpSpPr>
      <p:sp>
        <p:nvSpPr>
          <p:cNvPr id="270" name="Google Shape;270;p5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1" name="Google Shape;271;p5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2" name="Google Shape;272;p52"/>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273" name="Google Shape;273;p52"/>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274" name="Google Shape;274;p52"/>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5" name="Shape 275"/>
        <p:cNvGrpSpPr/>
        <p:nvPr/>
      </p:nvGrpSpPr>
      <p:grpSpPr>
        <a:xfrm>
          <a:off x="0" y="0"/>
          <a:ext cx="0" cy="0"/>
          <a:chOff x="0" y="0"/>
          <a:chExt cx="0" cy="0"/>
        </a:xfrm>
      </p:grpSpPr>
      <p:sp>
        <p:nvSpPr>
          <p:cNvPr id="276" name="Google Shape;276;p53"/>
          <p:cNvSpPr txBox="1"/>
          <p:nvPr>
            <p:ph type="title"/>
          </p:nvPr>
        </p:nvSpPr>
        <p:spPr>
          <a:xfrm>
            <a:off x="419825" y="423025"/>
            <a:ext cx="6205500" cy="4293900"/>
          </a:xfrm>
          <a:prstGeom prst="rect">
            <a:avLst/>
          </a:prstGeom>
        </p:spPr>
        <p:txBody>
          <a:bodyPr anchorCtr="0" anchor="ctr" bIns="0" lIns="0" spcFirstLastPara="1" rIns="0" wrap="square" tIns="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77" name="Google Shape;277;p5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78" name="Google Shape;278;p53"/>
          <p:cNvPicPr preferRelativeResize="0"/>
          <p:nvPr/>
        </p:nvPicPr>
        <p:blipFill>
          <a:blip r:embed="rId2">
            <a:alphaModFix/>
          </a:blip>
          <a:stretch>
            <a:fillRect/>
          </a:stretch>
        </p:blipFill>
        <p:spPr>
          <a:xfrm>
            <a:off x="205613" y="4793175"/>
            <a:ext cx="935753" cy="247851"/>
          </a:xfrm>
          <a:prstGeom prst="rect">
            <a:avLst/>
          </a:prstGeom>
          <a:noFill/>
          <a:ln>
            <a:noFill/>
          </a:ln>
        </p:spPr>
      </p:pic>
      <p:pic>
        <p:nvPicPr>
          <p:cNvPr id="279" name="Google Shape;279;p53"/>
          <p:cNvPicPr preferRelativeResize="0"/>
          <p:nvPr/>
        </p:nvPicPr>
        <p:blipFill>
          <a:blip r:embed="rId3">
            <a:alphaModFix/>
          </a:blip>
          <a:stretch>
            <a:fillRect/>
          </a:stretch>
        </p:blipFill>
        <p:spPr>
          <a:xfrm>
            <a:off x="7925525" y="423024"/>
            <a:ext cx="798649" cy="8061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280" name="Shape 280"/>
        <p:cNvGrpSpPr/>
        <p:nvPr/>
      </p:nvGrpSpPr>
      <p:grpSpPr>
        <a:xfrm>
          <a:off x="0" y="0"/>
          <a:ext cx="0" cy="0"/>
          <a:chOff x="0" y="0"/>
          <a:chExt cx="0" cy="0"/>
        </a:xfrm>
      </p:grpSpPr>
      <p:sp>
        <p:nvSpPr>
          <p:cNvPr id="281" name="Google Shape;281;p54"/>
          <p:cNvSpPr txBox="1"/>
          <p:nvPr>
            <p:ph type="title"/>
          </p:nvPr>
        </p:nvSpPr>
        <p:spPr>
          <a:xfrm>
            <a:off x="419825" y="343025"/>
            <a:ext cx="8313000" cy="6900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282" name="Google Shape;282;p54"/>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283" name="Google Shape;283;p54"/>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Grey Background">
  <p:cSld name="CUSTOM_1">
    <p:spTree>
      <p:nvGrpSpPr>
        <p:cNvPr id="284" name="Shape 284"/>
        <p:cNvGrpSpPr/>
        <p:nvPr/>
      </p:nvGrpSpPr>
      <p:grpSpPr>
        <a:xfrm>
          <a:off x="0" y="0"/>
          <a:ext cx="0" cy="0"/>
          <a:chOff x="0" y="0"/>
          <a:chExt cx="0" cy="0"/>
        </a:xfrm>
      </p:grpSpPr>
      <p:pic>
        <p:nvPicPr>
          <p:cNvPr id="285" name="Google Shape;285;p55"/>
          <p:cNvPicPr preferRelativeResize="0"/>
          <p:nvPr/>
        </p:nvPicPr>
        <p:blipFill>
          <a:blip r:embed="rId2">
            <a:alphaModFix/>
          </a:blip>
          <a:stretch>
            <a:fillRect/>
          </a:stretch>
        </p:blipFill>
        <p:spPr>
          <a:xfrm>
            <a:off x="0" y="4"/>
            <a:ext cx="9144000" cy="5143495"/>
          </a:xfrm>
          <a:prstGeom prst="rect">
            <a:avLst/>
          </a:prstGeom>
          <a:noFill/>
          <a:ln>
            <a:noFill/>
          </a:ln>
        </p:spPr>
      </p:pic>
      <p:sp>
        <p:nvSpPr>
          <p:cNvPr id="286" name="Google Shape;286;p55"/>
          <p:cNvSpPr txBox="1"/>
          <p:nvPr>
            <p:ph type="title"/>
          </p:nvPr>
        </p:nvSpPr>
        <p:spPr>
          <a:xfrm>
            <a:off x="419825" y="345700"/>
            <a:ext cx="8313000" cy="687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287" name="Google Shape;287;p5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lgn="r">
              <a:buNone/>
              <a:defRPr sz="900">
                <a:solidFill>
                  <a:schemeClr val="accent1"/>
                </a:solidFill>
                <a:latin typeface="IBM Plex Sans Medium"/>
                <a:ea typeface="IBM Plex Sans Medium"/>
                <a:cs typeface="IBM Plex Sans Medium"/>
                <a:sym typeface="IBM Plex Sans Medium"/>
              </a:defRPr>
            </a:lvl1pPr>
            <a:lvl2pPr lvl="1" rtl="0" algn="r">
              <a:buNone/>
              <a:defRPr sz="900">
                <a:solidFill>
                  <a:schemeClr val="accent1"/>
                </a:solidFill>
                <a:latin typeface="IBM Plex Sans Medium"/>
                <a:ea typeface="IBM Plex Sans Medium"/>
                <a:cs typeface="IBM Plex Sans Medium"/>
                <a:sym typeface="IBM Plex Sans Medium"/>
              </a:defRPr>
            </a:lvl2pPr>
            <a:lvl3pPr lvl="2" rtl="0" algn="r">
              <a:buNone/>
              <a:defRPr sz="900">
                <a:solidFill>
                  <a:schemeClr val="accent1"/>
                </a:solidFill>
                <a:latin typeface="IBM Plex Sans Medium"/>
                <a:ea typeface="IBM Plex Sans Medium"/>
                <a:cs typeface="IBM Plex Sans Medium"/>
                <a:sym typeface="IBM Plex Sans Medium"/>
              </a:defRPr>
            </a:lvl3pPr>
            <a:lvl4pPr lvl="3" rtl="0" algn="r">
              <a:buNone/>
              <a:defRPr sz="900">
                <a:solidFill>
                  <a:schemeClr val="accent1"/>
                </a:solidFill>
                <a:latin typeface="IBM Plex Sans Medium"/>
                <a:ea typeface="IBM Plex Sans Medium"/>
                <a:cs typeface="IBM Plex Sans Medium"/>
                <a:sym typeface="IBM Plex Sans Medium"/>
              </a:defRPr>
            </a:lvl4pPr>
            <a:lvl5pPr lvl="4" rtl="0" algn="r">
              <a:buNone/>
              <a:defRPr sz="900">
                <a:solidFill>
                  <a:schemeClr val="accent1"/>
                </a:solidFill>
                <a:latin typeface="IBM Plex Sans Medium"/>
                <a:ea typeface="IBM Plex Sans Medium"/>
                <a:cs typeface="IBM Plex Sans Medium"/>
                <a:sym typeface="IBM Plex Sans Medium"/>
              </a:defRPr>
            </a:lvl5pPr>
            <a:lvl6pPr lvl="5" rtl="0" algn="r">
              <a:buNone/>
              <a:defRPr sz="900">
                <a:solidFill>
                  <a:schemeClr val="accent1"/>
                </a:solidFill>
                <a:latin typeface="IBM Plex Sans Medium"/>
                <a:ea typeface="IBM Plex Sans Medium"/>
                <a:cs typeface="IBM Plex Sans Medium"/>
                <a:sym typeface="IBM Plex Sans Medium"/>
              </a:defRPr>
            </a:lvl6pPr>
            <a:lvl7pPr lvl="6" rtl="0" algn="r">
              <a:buNone/>
              <a:defRPr sz="900">
                <a:solidFill>
                  <a:schemeClr val="accent1"/>
                </a:solidFill>
                <a:latin typeface="IBM Plex Sans Medium"/>
                <a:ea typeface="IBM Plex Sans Medium"/>
                <a:cs typeface="IBM Plex Sans Medium"/>
                <a:sym typeface="IBM Plex Sans Medium"/>
              </a:defRPr>
            </a:lvl7pPr>
            <a:lvl8pPr lvl="7" rtl="0" algn="r">
              <a:buNone/>
              <a:defRPr sz="900">
                <a:solidFill>
                  <a:schemeClr val="accent1"/>
                </a:solidFill>
                <a:latin typeface="IBM Plex Sans Medium"/>
                <a:ea typeface="IBM Plex Sans Medium"/>
                <a:cs typeface="IBM Plex Sans Medium"/>
                <a:sym typeface="IBM Plex Sans Medium"/>
              </a:defRPr>
            </a:lvl8pPr>
            <a:lvl9pPr lvl="8" rtl="0" algn="r">
              <a:buNone/>
              <a:defRPr sz="900">
                <a:solidFill>
                  <a:schemeClr val="accent1"/>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55"/>
          <p:cNvSpPr txBox="1"/>
          <p:nvPr/>
        </p:nvSpPr>
        <p:spPr>
          <a:xfrm>
            <a:off x="3158792" y="4745736"/>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1"/>
                </a:solidFill>
                <a:latin typeface="Roboto"/>
                <a:ea typeface="Roboto"/>
                <a:cs typeface="Roboto"/>
                <a:sym typeface="Roboto"/>
              </a:rPr>
              <a:t>Copyright 2019-202</a:t>
            </a:r>
            <a:r>
              <a:rPr b="1" i="1" lang="en" sz="700">
                <a:solidFill>
                  <a:schemeClr val="accent1"/>
                </a:solidFill>
                <a:latin typeface="Roboto"/>
                <a:ea typeface="Roboto"/>
                <a:cs typeface="Roboto"/>
                <a:sym typeface="Roboto"/>
              </a:rPr>
              <a:t>2</a:t>
            </a:r>
            <a:r>
              <a:rPr b="1" i="1" lang="en" sz="700" u="none" cap="none" strike="noStrike">
                <a:solidFill>
                  <a:schemeClr val="accent1"/>
                </a:solidFill>
                <a:latin typeface="Roboto"/>
                <a:ea typeface="Roboto"/>
                <a:cs typeface="Roboto"/>
                <a:sym typeface="Roboto"/>
              </a:rPr>
              <a:t> FinOps Foundation – All rights reserved.</a:t>
            </a:r>
            <a:endParaRPr>
              <a:solidFill>
                <a:schemeClr val="accent1"/>
              </a:solidFill>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main Overview">
  <p:cSld name="CUSTOM_2">
    <p:bg>
      <p:bgPr>
        <a:solidFill>
          <a:schemeClr val="lt1"/>
        </a:solidFill>
      </p:bgPr>
    </p:bg>
    <p:spTree>
      <p:nvGrpSpPr>
        <p:cNvPr id="289" name="Shape 289"/>
        <p:cNvGrpSpPr/>
        <p:nvPr/>
      </p:nvGrpSpPr>
      <p:grpSpPr>
        <a:xfrm>
          <a:off x="0" y="0"/>
          <a:ext cx="0" cy="0"/>
          <a:chOff x="0" y="0"/>
          <a:chExt cx="0" cy="0"/>
        </a:xfrm>
      </p:grpSpPr>
      <p:pic>
        <p:nvPicPr>
          <p:cNvPr id="290" name="Google Shape;290;p56"/>
          <p:cNvPicPr preferRelativeResize="0"/>
          <p:nvPr/>
        </p:nvPicPr>
        <p:blipFill rotWithShape="1">
          <a:blip r:embed="rId2">
            <a:alphaModFix/>
          </a:blip>
          <a:srcRect b="0" l="0" r="0" t="0"/>
          <a:stretch/>
        </p:blipFill>
        <p:spPr>
          <a:xfrm>
            <a:off x="4813925" y="0"/>
            <a:ext cx="4330075" cy="952625"/>
          </a:xfrm>
          <a:prstGeom prst="rect">
            <a:avLst/>
          </a:prstGeom>
          <a:noFill/>
          <a:ln>
            <a:noFill/>
          </a:ln>
        </p:spPr>
      </p:pic>
      <p:sp>
        <p:nvSpPr>
          <p:cNvPr id="291" name="Google Shape;291;p56"/>
          <p:cNvSpPr txBox="1"/>
          <p:nvPr>
            <p:ph type="title"/>
          </p:nvPr>
        </p:nvSpPr>
        <p:spPr>
          <a:xfrm>
            <a:off x="419825" y="423025"/>
            <a:ext cx="8313000" cy="498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sp>
        <p:nvSpPr>
          <p:cNvPr id="292" name="Google Shape;292;p56"/>
          <p:cNvSpPr txBox="1"/>
          <p:nvPr>
            <p:ph idx="1" type="body"/>
          </p:nvPr>
        </p:nvSpPr>
        <p:spPr>
          <a:xfrm>
            <a:off x="5778100" y="90750"/>
            <a:ext cx="3366000" cy="252300"/>
          </a:xfrm>
          <a:prstGeom prst="rect">
            <a:avLst/>
          </a:prstGeom>
        </p:spPr>
        <p:txBody>
          <a:bodyPr anchorCtr="0" anchor="t" bIns="0" lIns="0" spcFirstLastPara="1" rIns="0" wrap="square" tIns="0">
            <a:noAutofit/>
          </a:bodyPr>
          <a:lstStyle>
            <a:lvl1pPr indent="-317500" lvl="0" marL="4572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1pPr>
            <a:lvl2pPr indent="-317500" lvl="1" marL="914400" rtl="0">
              <a:spcBef>
                <a:spcPts val="0"/>
              </a:spcBef>
              <a:spcAft>
                <a:spcPts val="0"/>
              </a:spcAft>
              <a:buClr>
                <a:schemeClr val="accent6"/>
              </a:buClr>
              <a:buSzPts val="1400"/>
              <a:buFont typeface="Source Sans Pro SemiBold"/>
              <a:buChar char="▸"/>
              <a:defRPr sz="1400">
                <a:solidFill>
                  <a:schemeClr val="accent6"/>
                </a:solidFill>
                <a:latin typeface="Source Sans Pro SemiBold"/>
                <a:ea typeface="Source Sans Pro SemiBold"/>
                <a:cs typeface="Source Sans Pro SemiBold"/>
                <a:sym typeface="Source Sans Pro SemiBold"/>
              </a:defRPr>
            </a:lvl2pPr>
            <a:lvl3pPr indent="-317500" lvl="2" marL="1371600" rtl="0">
              <a:spcBef>
                <a:spcPts val="0"/>
              </a:spcBef>
              <a:spcAft>
                <a:spcPts val="0"/>
              </a:spcAft>
              <a:buClr>
                <a:schemeClr val="accent6"/>
              </a:buClr>
              <a:buSzPts val="1400"/>
              <a:buFont typeface="Source Sans Pro SemiBold"/>
              <a:buChar char="▸"/>
              <a:defRPr>
                <a:solidFill>
                  <a:schemeClr val="accent6"/>
                </a:solidFill>
                <a:latin typeface="Source Sans Pro SemiBold"/>
                <a:ea typeface="Source Sans Pro SemiBold"/>
                <a:cs typeface="Source Sans Pro SemiBold"/>
                <a:sym typeface="Source Sans Pro SemiBold"/>
              </a:defRPr>
            </a:lvl3pPr>
            <a:lvl4pPr indent="-311150" lvl="3" marL="1828800" rtl="0">
              <a:spcBef>
                <a:spcPts val="0"/>
              </a:spcBef>
              <a:spcAft>
                <a:spcPts val="0"/>
              </a:spcAft>
              <a:buClr>
                <a:schemeClr val="accent6"/>
              </a:buClr>
              <a:buSzPts val="1300"/>
              <a:buFont typeface="Source Sans Pro SemiBold"/>
              <a:buChar char="▸"/>
              <a:defRPr>
                <a:solidFill>
                  <a:schemeClr val="accent6"/>
                </a:solidFill>
                <a:latin typeface="Source Sans Pro SemiBold"/>
                <a:ea typeface="Source Sans Pro SemiBold"/>
                <a:cs typeface="Source Sans Pro SemiBold"/>
                <a:sym typeface="Source Sans Pro SemiBold"/>
              </a:defRPr>
            </a:lvl4pPr>
            <a:lvl5pPr indent="-304800" lvl="4" marL="2286000" rtl="0">
              <a:spcBef>
                <a:spcPts val="0"/>
              </a:spcBef>
              <a:spcAft>
                <a:spcPts val="0"/>
              </a:spcAft>
              <a:buClr>
                <a:schemeClr val="accent6"/>
              </a:buClr>
              <a:buSzPts val="1200"/>
              <a:buFont typeface="Source Sans Pro SemiBold"/>
              <a:buChar char="▸"/>
              <a:defRPr>
                <a:solidFill>
                  <a:schemeClr val="accent6"/>
                </a:solidFill>
                <a:latin typeface="Source Sans Pro SemiBold"/>
                <a:ea typeface="Source Sans Pro SemiBold"/>
                <a:cs typeface="Source Sans Pro SemiBold"/>
                <a:sym typeface="Source Sans Pro SemiBold"/>
              </a:defRPr>
            </a:lvl5pPr>
            <a:lvl6pPr indent="-298450" lvl="5" marL="2743200" rtl="0">
              <a:spcBef>
                <a:spcPts val="0"/>
              </a:spcBef>
              <a:spcAft>
                <a:spcPts val="0"/>
              </a:spcAft>
              <a:buClr>
                <a:schemeClr val="accent6"/>
              </a:buClr>
              <a:buSzPts val="1100"/>
              <a:buFont typeface="Source Sans Pro SemiBold"/>
              <a:buChar char="▸"/>
              <a:defRPr>
                <a:solidFill>
                  <a:schemeClr val="accent6"/>
                </a:solidFill>
                <a:latin typeface="Source Sans Pro SemiBold"/>
                <a:ea typeface="Source Sans Pro SemiBold"/>
                <a:cs typeface="Source Sans Pro SemiBold"/>
                <a:sym typeface="Source Sans Pro SemiBold"/>
              </a:defRPr>
            </a:lvl6pPr>
            <a:lvl7pPr indent="-292100" lvl="6" marL="3200400" rtl="0">
              <a:spcBef>
                <a:spcPts val="0"/>
              </a:spcBef>
              <a:spcAft>
                <a:spcPts val="0"/>
              </a:spcAft>
              <a:buClr>
                <a:schemeClr val="accent6"/>
              </a:buClr>
              <a:buSzPts val="1000"/>
              <a:buFont typeface="Source Sans Pro SemiBold"/>
              <a:buChar char="▸"/>
              <a:defRPr>
                <a:solidFill>
                  <a:schemeClr val="accent6"/>
                </a:solidFill>
                <a:latin typeface="Source Sans Pro SemiBold"/>
                <a:ea typeface="Source Sans Pro SemiBold"/>
                <a:cs typeface="Source Sans Pro SemiBold"/>
                <a:sym typeface="Source Sans Pro SemiBold"/>
              </a:defRPr>
            </a:lvl7pPr>
            <a:lvl8pPr indent="-285750" lvl="7" marL="3657600" rtl="0">
              <a:spcBef>
                <a:spcPts val="0"/>
              </a:spcBef>
              <a:spcAft>
                <a:spcPts val="0"/>
              </a:spcAft>
              <a:buClr>
                <a:schemeClr val="accent6"/>
              </a:buClr>
              <a:buSzPts val="900"/>
              <a:buFont typeface="Source Sans Pro SemiBold"/>
              <a:buChar char="▸"/>
              <a:defRPr>
                <a:solidFill>
                  <a:schemeClr val="accent6"/>
                </a:solidFill>
                <a:latin typeface="Source Sans Pro SemiBold"/>
                <a:ea typeface="Source Sans Pro SemiBold"/>
                <a:cs typeface="Source Sans Pro SemiBold"/>
                <a:sym typeface="Source Sans Pro SemiBold"/>
              </a:defRPr>
            </a:lvl8pPr>
            <a:lvl9pPr indent="-279400" lvl="8" marL="4114800" rtl="0">
              <a:spcBef>
                <a:spcPts val="0"/>
              </a:spcBef>
              <a:spcAft>
                <a:spcPts val="0"/>
              </a:spcAft>
              <a:buClr>
                <a:schemeClr val="accent6"/>
              </a:buClr>
              <a:buSzPts val="800"/>
              <a:buFont typeface="Source Sans Pro SemiBold"/>
              <a:buChar char="▸"/>
              <a:defRPr>
                <a:solidFill>
                  <a:schemeClr val="accent6"/>
                </a:solidFill>
                <a:latin typeface="Source Sans Pro SemiBold"/>
                <a:ea typeface="Source Sans Pro SemiBold"/>
                <a:cs typeface="Source Sans Pro SemiBold"/>
                <a:sym typeface="Source Sans Pro SemiBold"/>
              </a:defRPr>
            </a:lvl9pPr>
          </a:lstStyle>
          <a:p/>
        </p:txBody>
      </p:sp>
      <p:sp>
        <p:nvSpPr>
          <p:cNvPr id="293" name="Google Shape;293;p56"/>
          <p:cNvSpPr txBox="1"/>
          <p:nvPr>
            <p:ph idx="2" type="body"/>
          </p:nvPr>
        </p:nvSpPr>
        <p:spPr>
          <a:xfrm>
            <a:off x="428250" y="1037450"/>
            <a:ext cx="4098300" cy="30729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294" name="Google Shape;294;p56"/>
          <p:cNvPicPr preferRelativeResize="0"/>
          <p:nvPr/>
        </p:nvPicPr>
        <p:blipFill rotWithShape="1">
          <a:blip r:embed="rId3">
            <a:alphaModFix/>
          </a:blip>
          <a:srcRect b="1606" l="0" r="0" t="1616"/>
          <a:stretch/>
        </p:blipFill>
        <p:spPr>
          <a:xfrm>
            <a:off x="0" y="4498250"/>
            <a:ext cx="2857500" cy="645242"/>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5" name="Shape 295"/>
        <p:cNvGrpSpPr/>
        <p:nvPr/>
      </p:nvGrpSpPr>
      <p:grpSpPr>
        <a:xfrm>
          <a:off x="0" y="0"/>
          <a:ext cx="0" cy="0"/>
          <a:chOff x="0" y="0"/>
          <a:chExt cx="0" cy="0"/>
        </a:xfrm>
      </p:grpSpPr>
      <p:sp>
        <p:nvSpPr>
          <p:cNvPr id="296" name="Google Shape;296;p57"/>
          <p:cNvSpPr txBox="1"/>
          <p:nvPr>
            <p:ph type="title"/>
          </p:nvPr>
        </p:nvSpPr>
        <p:spPr>
          <a:xfrm>
            <a:off x="311700" y="445025"/>
            <a:ext cx="8520600" cy="572700"/>
          </a:xfrm>
          <a:prstGeom prst="rect">
            <a:avLst/>
          </a:prstGeom>
        </p:spPr>
        <p:txBody>
          <a:bodyPr anchorCtr="0" anchor="ctr"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7" name="Google Shape;297;p57"/>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sp>
        <p:nvSpPr>
          <p:cNvPr id="298" name="Google Shape;29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99" name="Google Shape;299;p57"/>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rgbClr val="F2F2F2"/>
        </a:solidFill>
      </p:bgPr>
    </p:bg>
    <p:spTree>
      <p:nvGrpSpPr>
        <p:cNvPr id="300" name="Shape 300"/>
        <p:cNvGrpSpPr/>
        <p:nvPr/>
      </p:nvGrpSpPr>
      <p:grpSpPr>
        <a:xfrm>
          <a:off x="0" y="0"/>
          <a:ext cx="0" cy="0"/>
          <a:chOff x="0" y="0"/>
          <a:chExt cx="0" cy="0"/>
        </a:xfrm>
      </p:grpSpPr>
      <p:sp>
        <p:nvSpPr>
          <p:cNvPr id="301" name="Google Shape;301;p58"/>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2" name="Google Shape;302;p58"/>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303" name="Google Shape;303;p58"/>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304" name="Google Shape;304;p58"/>
          <p:cNvPicPr preferRelativeResize="0"/>
          <p:nvPr/>
        </p:nvPicPr>
        <p:blipFill>
          <a:blip r:embed="rId3">
            <a:alphaModFix/>
          </a:blip>
          <a:stretch>
            <a:fillRect/>
          </a:stretch>
        </p:blipFill>
        <p:spPr>
          <a:xfrm>
            <a:off x="0" y="4476750"/>
            <a:ext cx="9144000" cy="6667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lt1"/>
        </a:solidFill>
      </p:bgPr>
    </p:bg>
    <p:spTree>
      <p:nvGrpSpPr>
        <p:cNvPr id="305" name="Shape 305"/>
        <p:cNvGrpSpPr/>
        <p:nvPr/>
      </p:nvGrpSpPr>
      <p:grpSpPr>
        <a:xfrm>
          <a:off x="0" y="0"/>
          <a:ext cx="0" cy="0"/>
          <a:chOff x="0" y="0"/>
          <a:chExt cx="0" cy="0"/>
        </a:xfrm>
      </p:grpSpPr>
      <p:sp>
        <p:nvSpPr>
          <p:cNvPr id="306" name="Google Shape;306;p59"/>
          <p:cNvSpPr txBox="1"/>
          <p:nvPr>
            <p:ph type="title"/>
          </p:nvPr>
        </p:nvSpPr>
        <p:spPr>
          <a:xfrm>
            <a:off x="419825" y="423025"/>
            <a:ext cx="8520600" cy="465300"/>
          </a:xfrm>
          <a:prstGeom prst="rect">
            <a:avLst/>
          </a:prstGeom>
        </p:spPr>
        <p:txBody>
          <a:bodyPr anchorCtr="0" anchor="t"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7" name="Google Shape;307;p59"/>
          <p:cNvSpPr txBox="1"/>
          <p:nvPr>
            <p:ph idx="1" type="body"/>
          </p:nvPr>
        </p:nvSpPr>
        <p:spPr>
          <a:xfrm>
            <a:off x="419825" y="1033025"/>
            <a:ext cx="8304300" cy="35358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23850" lvl="1" marL="914400" rtl="0">
              <a:spcBef>
                <a:spcPts val="0"/>
              </a:spcBef>
              <a:spcAft>
                <a:spcPts val="0"/>
              </a:spcAft>
              <a:buSzPts val="1500"/>
              <a:buChar char="▸"/>
              <a:defRPr/>
            </a:lvl2pPr>
            <a:lvl3pPr indent="-317500" lvl="2" marL="1371600" rtl="0">
              <a:spcBef>
                <a:spcPts val="0"/>
              </a:spcBef>
              <a:spcAft>
                <a:spcPts val="0"/>
              </a:spcAft>
              <a:buSzPts val="1400"/>
              <a:buChar char="▸"/>
              <a:defRPr/>
            </a:lvl3pPr>
            <a:lvl4pPr indent="-311150" lvl="3" marL="1828800" rtl="0">
              <a:spcBef>
                <a:spcPts val="0"/>
              </a:spcBef>
              <a:spcAft>
                <a:spcPts val="0"/>
              </a:spcAft>
              <a:buSzPts val="1300"/>
              <a:buChar char="▸"/>
              <a:defRPr/>
            </a:lvl4pPr>
            <a:lvl5pPr indent="-304800" lvl="4" marL="2286000" rtl="0">
              <a:spcBef>
                <a:spcPts val="0"/>
              </a:spcBef>
              <a:spcAft>
                <a:spcPts val="0"/>
              </a:spcAft>
              <a:buSzPts val="1200"/>
              <a:buChar char="▸"/>
              <a:defRPr/>
            </a:lvl5pPr>
            <a:lvl6pPr indent="-298450" lvl="5" marL="2743200" rtl="0">
              <a:spcBef>
                <a:spcPts val="0"/>
              </a:spcBef>
              <a:spcAft>
                <a:spcPts val="0"/>
              </a:spcAft>
              <a:buSzPts val="11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79400" lvl="8" marL="4114800" rtl="0">
              <a:spcBef>
                <a:spcPts val="0"/>
              </a:spcBef>
              <a:spcAft>
                <a:spcPts val="0"/>
              </a:spcAft>
              <a:buSzPts val="800"/>
              <a:buChar char="▸"/>
              <a:defRPr/>
            </a:lvl9pPr>
          </a:lstStyle>
          <a:p/>
        </p:txBody>
      </p:sp>
      <p:pic>
        <p:nvPicPr>
          <p:cNvPr id="308" name="Google Shape;308;p59"/>
          <p:cNvPicPr preferRelativeResize="0"/>
          <p:nvPr/>
        </p:nvPicPr>
        <p:blipFill>
          <a:blip r:embed="rId2">
            <a:alphaModFix/>
          </a:blip>
          <a:stretch>
            <a:fillRect/>
          </a:stretch>
        </p:blipFill>
        <p:spPr>
          <a:xfrm>
            <a:off x="4572000" y="10"/>
            <a:ext cx="4572000" cy="1005840"/>
          </a:xfrm>
          <a:prstGeom prst="rect">
            <a:avLst/>
          </a:prstGeom>
          <a:noFill/>
          <a:ln>
            <a:noFill/>
          </a:ln>
        </p:spPr>
      </p:pic>
      <p:pic>
        <p:nvPicPr>
          <p:cNvPr id="309" name="Google Shape;309;p59"/>
          <p:cNvPicPr preferRelativeResize="0"/>
          <p:nvPr/>
        </p:nvPicPr>
        <p:blipFill>
          <a:blip r:embed="rId3">
            <a:alphaModFix/>
          </a:blip>
          <a:stretch>
            <a:fillRect/>
          </a:stretch>
        </p:blipFill>
        <p:spPr>
          <a:xfrm>
            <a:off x="0" y="4406075"/>
            <a:ext cx="2857500" cy="73741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F3F4E"/>
        </a:solidFill>
      </p:bgPr>
    </p:bg>
    <p:spTree>
      <p:nvGrpSpPr>
        <p:cNvPr id="314" name="Shape 314"/>
        <p:cNvGrpSpPr/>
        <p:nvPr/>
      </p:nvGrpSpPr>
      <p:grpSpPr>
        <a:xfrm>
          <a:off x="0" y="0"/>
          <a:ext cx="0" cy="0"/>
          <a:chOff x="0" y="0"/>
          <a:chExt cx="0" cy="0"/>
        </a:xfrm>
      </p:grpSpPr>
      <p:sp>
        <p:nvSpPr>
          <p:cNvPr id="315" name="Google Shape;31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16" name="Google Shape;316;p6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17" name="Google Shape;317;p61"/>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318" name="Google Shape;318;p61"/>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319" name="Google Shape;319;p61"/>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320" name="Shape 320"/>
        <p:cNvGrpSpPr/>
        <p:nvPr/>
      </p:nvGrpSpPr>
      <p:grpSpPr>
        <a:xfrm>
          <a:off x="0" y="0"/>
          <a:ext cx="0" cy="0"/>
          <a:chOff x="0" y="0"/>
          <a:chExt cx="0" cy="0"/>
        </a:xfrm>
      </p:grpSpPr>
      <p:sp>
        <p:nvSpPr>
          <p:cNvPr id="321" name="Google Shape;321;p62"/>
          <p:cNvSpPr txBox="1"/>
          <p:nvPr>
            <p:ph type="ctrTitle"/>
          </p:nvPr>
        </p:nvSpPr>
        <p:spPr>
          <a:xfrm>
            <a:off x="955725" y="1672950"/>
            <a:ext cx="7324200" cy="11757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3800"/>
              <a:buNone/>
              <a:defRPr sz="38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22" name="Google Shape;322;p62"/>
          <p:cNvSpPr txBox="1"/>
          <p:nvPr>
            <p:ph idx="1" type="subTitle"/>
          </p:nvPr>
        </p:nvSpPr>
        <p:spPr>
          <a:xfrm>
            <a:off x="1061775" y="2710500"/>
            <a:ext cx="71121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F2F2F2"/>
              </a:buClr>
              <a:buSzPts val="1900"/>
              <a:buFont typeface="Source Sans Pro SemiBold"/>
              <a:buNone/>
              <a:defRPr sz="1900">
                <a:solidFill>
                  <a:srgbClr val="F2F2F2"/>
                </a:solidFill>
                <a:latin typeface="Source Sans Pro SemiBold"/>
                <a:ea typeface="Source Sans Pro SemiBold"/>
                <a:cs typeface="Source Sans Pro SemiBold"/>
                <a:sym typeface="Source Sans Pro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3" name="Google Shape;323;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4" name="Google Shape;324;p62"/>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325" name="Google Shape;325;p62"/>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 name="Google Shape;37;p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Google Shape;38;p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9" name="Google Shape;3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7"/>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41" name="Google Shape;41;p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326" name="Shape 326"/>
        <p:cNvGrpSpPr/>
        <p:nvPr/>
      </p:nvGrpSpPr>
      <p:grpSpPr>
        <a:xfrm>
          <a:off x="0" y="0"/>
          <a:ext cx="0" cy="0"/>
          <a:chOff x="0" y="0"/>
          <a:chExt cx="0" cy="0"/>
        </a:xfrm>
      </p:grpSpPr>
      <p:sp>
        <p:nvSpPr>
          <p:cNvPr id="327" name="Google Shape;327;p63"/>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8" name="Google Shape;328;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9" name="Google Shape;329;p63"/>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330" name="Google Shape;330;p63"/>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331" name="Shape 331"/>
        <p:cNvGrpSpPr/>
        <p:nvPr/>
      </p:nvGrpSpPr>
      <p:grpSpPr>
        <a:xfrm>
          <a:off x="0" y="0"/>
          <a:ext cx="0" cy="0"/>
          <a:chOff x="0" y="0"/>
          <a:chExt cx="0" cy="0"/>
        </a:xfrm>
      </p:grpSpPr>
      <p:sp>
        <p:nvSpPr>
          <p:cNvPr id="332" name="Google Shape;332;p64"/>
          <p:cNvSpPr txBox="1"/>
          <p:nvPr>
            <p:ph type="title"/>
          </p:nvPr>
        </p:nvSpPr>
        <p:spPr>
          <a:xfrm>
            <a:off x="311700" y="20739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3" name="Google Shape;33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4" name="Google Shape;334;p64"/>
          <p:cNvPicPr preferRelativeResize="0"/>
          <p:nvPr/>
        </p:nvPicPr>
        <p:blipFill>
          <a:blip r:embed="rId2">
            <a:alphaModFix/>
          </a:blip>
          <a:stretch>
            <a:fillRect/>
          </a:stretch>
        </p:blipFill>
        <p:spPr>
          <a:xfrm>
            <a:off x="0" y="0"/>
            <a:ext cx="1653601" cy="985049"/>
          </a:xfrm>
          <a:prstGeom prst="rect">
            <a:avLst/>
          </a:prstGeom>
          <a:noFill/>
          <a:ln>
            <a:noFill/>
          </a:ln>
        </p:spPr>
      </p:pic>
      <p:pic>
        <p:nvPicPr>
          <p:cNvPr id="335" name="Google Shape;335;p64"/>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336" name="Shape 336"/>
        <p:cNvGrpSpPr/>
        <p:nvPr/>
      </p:nvGrpSpPr>
      <p:grpSpPr>
        <a:xfrm>
          <a:off x="0" y="0"/>
          <a:ext cx="0" cy="0"/>
          <a:chOff x="0" y="0"/>
          <a:chExt cx="0" cy="0"/>
        </a:xfrm>
      </p:grpSpPr>
      <p:sp>
        <p:nvSpPr>
          <p:cNvPr id="337" name="Google Shape;337;p65"/>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5"/>
          <p:cNvSpPr txBox="1"/>
          <p:nvPr>
            <p:ph type="title"/>
          </p:nvPr>
        </p:nvSpPr>
        <p:spPr>
          <a:xfrm>
            <a:off x="1307500" y="2073950"/>
            <a:ext cx="64512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9" name="Google Shape;339;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0" name="Shape 340"/>
        <p:cNvGrpSpPr/>
        <p:nvPr/>
      </p:nvGrpSpPr>
      <p:grpSpPr>
        <a:xfrm>
          <a:off x="0" y="0"/>
          <a:ext cx="0" cy="0"/>
          <a:chOff x="0" y="0"/>
          <a:chExt cx="0" cy="0"/>
        </a:xfrm>
      </p:grpSpPr>
      <p:sp>
        <p:nvSpPr>
          <p:cNvPr id="341" name="Google Shape;341;p66"/>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3" name="Google Shape;34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44" name="Google Shape;344;p66"/>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45" name="Google Shape;345;p66"/>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6" name="Shape 346"/>
        <p:cNvGrpSpPr/>
        <p:nvPr/>
      </p:nvGrpSpPr>
      <p:grpSpPr>
        <a:xfrm>
          <a:off x="0" y="0"/>
          <a:ext cx="0" cy="0"/>
          <a:chOff x="0" y="0"/>
          <a:chExt cx="0" cy="0"/>
        </a:xfrm>
      </p:grpSpPr>
      <p:sp>
        <p:nvSpPr>
          <p:cNvPr id="347" name="Google Shape;347;p67"/>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8" name="Google Shape;348;p6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9" name="Google Shape;349;p6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0" name="Google Shape;35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1" name="Google Shape;351;p67"/>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52" name="Google Shape;352;p67"/>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3" name="Shape 353"/>
        <p:cNvGrpSpPr/>
        <p:nvPr/>
      </p:nvGrpSpPr>
      <p:grpSpPr>
        <a:xfrm>
          <a:off x="0" y="0"/>
          <a:ext cx="0" cy="0"/>
          <a:chOff x="0" y="0"/>
          <a:chExt cx="0" cy="0"/>
        </a:xfrm>
      </p:grpSpPr>
      <p:sp>
        <p:nvSpPr>
          <p:cNvPr id="354" name="Google Shape;354;p68"/>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5" name="Google Shape;355;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6" name="Google Shape;356;p68"/>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57" name="Google Shape;357;p6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358" name="Google Shape;358;p68"/>
          <p:cNvGraphicFramePr/>
          <p:nvPr/>
        </p:nvGraphicFramePr>
        <p:xfrm>
          <a:off x="952500" y="1809750"/>
          <a:ext cx="3000000" cy="3000000"/>
        </p:xfrm>
        <a:graphic>
          <a:graphicData uri="http://schemas.openxmlformats.org/drawingml/2006/table">
            <a:tbl>
              <a:tblPr>
                <a:noFill/>
                <a:tableStyleId>{AB1FE0F1-AEDA-46A9-8F3D-23E19C9F0E4E}</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359" name="Shape 359"/>
        <p:cNvGrpSpPr/>
        <p:nvPr/>
      </p:nvGrpSpPr>
      <p:grpSpPr>
        <a:xfrm>
          <a:off x="0" y="0"/>
          <a:ext cx="0" cy="0"/>
          <a:chOff x="0" y="0"/>
          <a:chExt cx="0" cy="0"/>
        </a:xfrm>
      </p:grpSpPr>
      <p:sp>
        <p:nvSpPr>
          <p:cNvPr id="360" name="Google Shape;360;p6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1" name="Google Shape;361;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2" name="Google Shape;362;p69"/>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63" name="Google Shape;363;p6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364" name="Shape 364"/>
        <p:cNvGrpSpPr/>
        <p:nvPr/>
      </p:nvGrpSpPr>
      <p:grpSpPr>
        <a:xfrm>
          <a:off x="0" y="0"/>
          <a:ext cx="0" cy="0"/>
          <a:chOff x="0" y="0"/>
          <a:chExt cx="0" cy="0"/>
        </a:xfrm>
      </p:grpSpPr>
      <p:sp>
        <p:nvSpPr>
          <p:cNvPr id="365" name="Google Shape;365;p70"/>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6" name="Google Shape;366;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7" name="Google Shape;367;p7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368" name="Google Shape;368;p70"/>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369" name="Shape 369"/>
        <p:cNvGrpSpPr/>
        <p:nvPr/>
      </p:nvGrpSpPr>
      <p:grpSpPr>
        <a:xfrm>
          <a:off x="0" y="0"/>
          <a:ext cx="0" cy="0"/>
          <a:chOff x="0" y="0"/>
          <a:chExt cx="0" cy="0"/>
        </a:xfrm>
      </p:grpSpPr>
      <p:sp>
        <p:nvSpPr>
          <p:cNvPr id="370" name="Google Shape;370;p71"/>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1" name="Google Shape;371;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2" name="Google Shape;372;p71"/>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
        <p:nvSpPr>
          <p:cNvPr id="373" name="Google Shape;373;p71"/>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2_1">
    <p:bg>
      <p:bgPr>
        <a:solidFill>
          <a:srgbClr val="2F3F4E"/>
        </a:solidFill>
      </p:bgPr>
    </p:bg>
    <p:spTree>
      <p:nvGrpSpPr>
        <p:cNvPr id="374" name="Shape 374"/>
        <p:cNvGrpSpPr/>
        <p:nvPr/>
      </p:nvGrpSpPr>
      <p:grpSpPr>
        <a:xfrm>
          <a:off x="0" y="0"/>
          <a:ext cx="0" cy="0"/>
          <a:chOff x="0" y="0"/>
          <a:chExt cx="0" cy="0"/>
        </a:xfrm>
      </p:grpSpPr>
      <p:sp>
        <p:nvSpPr>
          <p:cNvPr id="375" name="Google Shape;375;p7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6" name="Google Shape;376;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0"/>
              </a:spcBef>
              <a:spcAft>
                <a:spcPts val="0"/>
              </a:spcAft>
              <a:buClr>
                <a:srgbClr val="FFFFFF"/>
              </a:buClr>
              <a:buSzPts val="14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7500" lvl="3" marL="1828800" rtl="0">
              <a:spcBef>
                <a:spcPts val="0"/>
              </a:spcBef>
              <a:spcAft>
                <a:spcPts val="0"/>
              </a:spcAft>
              <a:buClr>
                <a:srgbClr val="FFFFFF"/>
              </a:buClr>
              <a:buSzPts val="14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pic>
        <p:nvPicPr>
          <p:cNvPr id="378" name="Google Shape;378;p72"/>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379" name="Google Shape;379;p72"/>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8"/>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8"/>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46" name="Google Shape;46;p8"/>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graphicFrame>
        <p:nvGraphicFramePr>
          <p:cNvPr id="47" name="Google Shape;47;p8"/>
          <p:cNvGraphicFramePr/>
          <p:nvPr/>
        </p:nvGraphicFramePr>
        <p:xfrm>
          <a:off x="952500" y="1809750"/>
          <a:ext cx="3000000" cy="3000000"/>
        </p:xfrm>
        <a:graphic>
          <a:graphicData uri="http://schemas.openxmlformats.org/drawingml/2006/table">
            <a:tbl>
              <a:tblPr>
                <a:noFill/>
                <a:tableStyleId>{AB1FE0F1-AEDA-46A9-8F3D-23E19C9F0E4E}</a:tableStyleId>
              </a:tblPr>
              <a:tblGrid>
                <a:gridCol w="3619500"/>
                <a:gridCol w="3619500"/>
              </a:tblGrid>
              <a:tr h="381000">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solidFill>
                          <a:srgbClr val="FFFFFF"/>
                        </a:solidFill>
                        <a:latin typeface="Source Sans Pro"/>
                        <a:ea typeface="Source Sans Pro"/>
                        <a:cs typeface="Source Sans Pro"/>
                        <a:sym typeface="Source Sans Pro"/>
                      </a:endParaRPr>
                    </a:p>
                  </a:txBody>
                  <a:tcPr marT="91425" marB="91425" marR="91425" marL="91425">
                    <a:solidFill>
                      <a:srgbClr val="2F3F4E"/>
                    </a:solidFill>
                  </a:tcPr>
                </a:tc>
                <a:tc>
                  <a:txBody>
                    <a:bodyPr/>
                    <a:lstStyle/>
                    <a:p>
                      <a:pPr indent="0" lvl="0" marL="0" rtl="0" algn="l">
                        <a:spcBef>
                          <a:spcPts val="0"/>
                        </a:spcBef>
                        <a:spcAft>
                          <a:spcPts val="0"/>
                        </a:spcAft>
                        <a:buNone/>
                      </a:pPr>
                      <a:r>
                        <a:rPr lang="en">
                          <a:solidFill>
                            <a:srgbClr val="FFFFFF"/>
                          </a:solidFill>
                          <a:latin typeface="Source Sans Pro"/>
                          <a:ea typeface="Source Sans Pro"/>
                          <a:cs typeface="Source Sans Pro"/>
                          <a:sym typeface="Source Sans Pro"/>
                        </a:rPr>
                        <a:t>Heading</a:t>
                      </a:r>
                      <a:endParaRPr>
                        <a:latin typeface="Source Sans Pro"/>
                        <a:ea typeface="Source Sans Pro"/>
                        <a:cs typeface="Source Sans Pro"/>
                        <a:sym typeface="Source Sans Pro"/>
                      </a:endParaRPr>
                    </a:p>
                  </a:txBody>
                  <a:tcPr marT="91425" marB="91425" marR="91425" marL="91425">
                    <a:solidFill>
                      <a:srgbClr val="2F3F4E"/>
                    </a:solidFill>
                  </a:tcPr>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r h="381000">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c>
                  <a:txBody>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txBody>
                  <a:tcPr marT="91425" marB="91425" marR="91425" marL="91425"/>
                </a:tc>
              </a:tr>
            </a:tbl>
          </a:graphicData>
        </a:graphic>
      </p:graphicFrame>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0" name="Shape 380"/>
        <p:cNvGrpSpPr/>
        <p:nvPr/>
      </p:nvGrpSpPr>
      <p:grpSpPr>
        <a:xfrm>
          <a:off x="0" y="0"/>
          <a:ext cx="0" cy="0"/>
          <a:chOff x="0" y="0"/>
          <a:chExt cx="0" cy="0"/>
        </a:xfrm>
      </p:grpSpPr>
      <p:sp>
        <p:nvSpPr>
          <p:cNvPr id="381" name="Google Shape;381;p7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82" name="Google Shape;382;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83" name="Google Shape;383;p73"/>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384" name="Google Shape;384;p7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pic>
        <p:nvPicPr>
          <p:cNvPr id="385" name="Google Shape;385;p73"/>
          <p:cNvPicPr preferRelativeResize="0"/>
          <p:nvPr/>
        </p:nvPicPr>
        <p:blipFill>
          <a:blip r:embed="rId3">
            <a:alphaModFix/>
          </a:blip>
          <a:stretch>
            <a:fillRect/>
          </a:stretch>
        </p:blipFill>
        <p:spPr>
          <a:xfrm>
            <a:off x="6756750" y="557624"/>
            <a:ext cx="798649" cy="8061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rgbClr val="1FA382"/>
        </a:solidFill>
      </p:bgPr>
    </p:bg>
    <p:spTree>
      <p:nvGrpSpPr>
        <p:cNvPr id="386" name="Shape 386"/>
        <p:cNvGrpSpPr/>
        <p:nvPr/>
      </p:nvGrpSpPr>
      <p:grpSpPr>
        <a:xfrm>
          <a:off x="0" y="0"/>
          <a:ext cx="0" cy="0"/>
          <a:chOff x="0" y="0"/>
          <a:chExt cx="0" cy="0"/>
        </a:xfrm>
      </p:grpSpPr>
      <p:sp>
        <p:nvSpPr>
          <p:cNvPr id="387" name="Google Shape;387;p74"/>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Clr>
                <a:srgbClr val="FFFFFF"/>
              </a:buClr>
              <a:buSzPts val="2400"/>
              <a:buFont typeface="Roboto"/>
              <a:buNone/>
              <a:defRPr sz="2400">
                <a:solidFill>
                  <a:srgbClr val="FFFFFF"/>
                </a:solidFill>
                <a:latin typeface="Roboto"/>
                <a:ea typeface="Roboto"/>
                <a:cs typeface="Roboto"/>
                <a:sym typeface="Robo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8" name="Google Shape;388;p74"/>
          <p:cNvSpPr txBox="1"/>
          <p:nvPr>
            <p:ph idx="12" type="sldNum"/>
          </p:nvPr>
        </p:nvSpPr>
        <p:spPr>
          <a:xfrm>
            <a:off x="8472458" y="47036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9" name="Google Shape;389;p74"/>
          <p:cNvPicPr preferRelativeResize="0"/>
          <p:nvPr/>
        </p:nvPicPr>
        <p:blipFill rotWithShape="1">
          <a:blip r:embed="rId2">
            <a:alphaModFix/>
          </a:blip>
          <a:srcRect b="0" l="29" r="39" t="0"/>
          <a:stretch/>
        </p:blipFill>
        <p:spPr>
          <a:xfrm>
            <a:off x="2660375" y="1619250"/>
            <a:ext cx="3918874" cy="10378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bg>
      <p:bgPr>
        <a:solidFill>
          <a:srgbClr val="2D3F50"/>
        </a:solidFill>
      </p:bgPr>
    </p:bg>
    <p:spTree>
      <p:nvGrpSpPr>
        <p:cNvPr id="390" name="Shape 390"/>
        <p:cNvGrpSpPr/>
        <p:nvPr/>
      </p:nvGrpSpPr>
      <p:grpSpPr>
        <a:xfrm>
          <a:off x="0" y="0"/>
          <a:ext cx="0" cy="0"/>
          <a:chOff x="0" y="0"/>
          <a:chExt cx="0" cy="0"/>
        </a:xfrm>
      </p:grpSpPr>
      <p:sp>
        <p:nvSpPr>
          <p:cNvPr id="391" name="Google Shape;391;p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392" name="Google Shape;392;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Font typeface="Roboto"/>
              <a:buChar char="●"/>
              <a:defRPr sz="1400">
                <a:solidFill>
                  <a:srgbClr val="FFFFFF"/>
                </a:solidFill>
                <a:latin typeface="Roboto"/>
                <a:ea typeface="Roboto"/>
                <a:cs typeface="Roboto"/>
                <a:sym typeface="Roboto"/>
              </a:defRPr>
            </a:lvl1pPr>
            <a:lvl2pPr indent="-304800" lvl="1" marL="914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2pPr>
            <a:lvl3pPr indent="-304800" lvl="2" marL="1371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3pPr>
            <a:lvl4pPr indent="-304800" lvl="3" marL="18288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indent="-304800" lvl="4" marL="22860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indent="-304800" lvl="5" marL="27432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indent="-304800" lvl="6" marL="32004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indent="-304800" lvl="7" marL="3657600" rtl="0" algn="l">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indent="-304800" lvl="8" marL="4114800" rtl="0" algn="l">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p:txBody>
      </p:sp>
      <p:sp>
        <p:nvSpPr>
          <p:cNvPr id="393" name="Google Shape;393;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394" name="Google Shape;394;p7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395" name="Google Shape;395;p75"/>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396" name="Google Shape;396;p75"/>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397" name="Shape 397"/>
        <p:cNvGrpSpPr/>
        <p:nvPr/>
      </p:nvGrpSpPr>
      <p:grpSpPr>
        <a:xfrm>
          <a:off x="0" y="0"/>
          <a:ext cx="0" cy="0"/>
          <a:chOff x="0" y="0"/>
          <a:chExt cx="0" cy="0"/>
        </a:xfrm>
      </p:grpSpPr>
      <p:pic>
        <p:nvPicPr>
          <p:cNvPr id="398" name="Google Shape;398;p76"/>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399" name="Google Shape;399;p7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400" name="Google Shape;400;p76"/>
          <p:cNvSpPr txBox="1"/>
          <p:nvPr>
            <p:ph idx="1" type="body"/>
          </p:nvPr>
        </p:nvSpPr>
        <p:spPr>
          <a:xfrm>
            <a:off x="311700" y="767850"/>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401" name="Google Shape;401;p76"/>
          <p:cNvSpPr txBox="1"/>
          <p:nvPr>
            <p:ph idx="12" type="sldNum"/>
          </p:nvPr>
        </p:nvSpPr>
        <p:spPr>
          <a:xfrm>
            <a:off x="8556784" y="45212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02" name="Google Shape;402;p76"/>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showMasterSp="0">
  <p:cSld name="Title Slide 2">
    <p:spTree>
      <p:nvGrpSpPr>
        <p:cNvPr id="403" name="Shape 403"/>
        <p:cNvGrpSpPr/>
        <p:nvPr/>
      </p:nvGrpSpPr>
      <p:grpSpPr>
        <a:xfrm>
          <a:off x="0" y="0"/>
          <a:ext cx="0" cy="0"/>
          <a:chOff x="0" y="0"/>
          <a:chExt cx="0" cy="0"/>
        </a:xfrm>
      </p:grpSpPr>
      <p:sp>
        <p:nvSpPr>
          <p:cNvPr id="404" name="Google Shape;404;p77"/>
          <p:cNvSpPr txBox="1"/>
          <p:nvPr>
            <p:ph idx="10" type="dt"/>
          </p:nvPr>
        </p:nvSpPr>
        <p:spPr>
          <a:xfrm>
            <a:off x="5614060" y="4839490"/>
            <a:ext cx="2538600" cy="891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1100"/>
              <a:buNone/>
              <a:defRPr sz="1100"/>
            </a:lvl1pPr>
            <a:lvl2pPr lvl="1" rtl="0" algn="r">
              <a:spcBef>
                <a:spcPts val="0"/>
              </a:spcBef>
              <a:spcAft>
                <a:spcPts val="0"/>
              </a:spcAft>
              <a:buSzPts val="1100"/>
              <a:buNone/>
              <a:defRPr sz="1100"/>
            </a:lvl2pPr>
            <a:lvl3pPr lvl="2" rtl="0" algn="r">
              <a:spcBef>
                <a:spcPts val="0"/>
              </a:spcBef>
              <a:spcAft>
                <a:spcPts val="0"/>
              </a:spcAft>
              <a:buSzPts val="1100"/>
              <a:buNone/>
              <a:defRPr sz="1100"/>
            </a:lvl3pPr>
            <a:lvl4pPr lvl="3" rtl="0" algn="r">
              <a:spcBef>
                <a:spcPts val="0"/>
              </a:spcBef>
              <a:spcAft>
                <a:spcPts val="0"/>
              </a:spcAft>
              <a:buSzPts val="1100"/>
              <a:buNone/>
              <a:defRPr sz="1100"/>
            </a:lvl4pPr>
            <a:lvl5pPr lvl="4" rtl="0" algn="r">
              <a:spcBef>
                <a:spcPts val="0"/>
              </a:spcBef>
              <a:spcAft>
                <a:spcPts val="0"/>
              </a:spcAft>
              <a:buSzPts val="1100"/>
              <a:buNone/>
              <a:defRPr sz="1100"/>
            </a:lvl5pPr>
            <a:lvl6pPr lvl="5" rtl="0" algn="r">
              <a:spcBef>
                <a:spcPts val="0"/>
              </a:spcBef>
              <a:spcAft>
                <a:spcPts val="0"/>
              </a:spcAft>
              <a:buSzPts val="1100"/>
              <a:buNone/>
              <a:defRPr sz="1100"/>
            </a:lvl6pPr>
            <a:lvl7pPr lvl="6" rtl="0" algn="r">
              <a:spcBef>
                <a:spcPts val="0"/>
              </a:spcBef>
              <a:spcAft>
                <a:spcPts val="0"/>
              </a:spcAft>
              <a:buSzPts val="1100"/>
              <a:buNone/>
              <a:defRPr sz="1100"/>
            </a:lvl7pPr>
            <a:lvl8pPr lvl="7" rtl="0" algn="r">
              <a:spcBef>
                <a:spcPts val="0"/>
              </a:spcBef>
              <a:spcAft>
                <a:spcPts val="0"/>
              </a:spcAft>
              <a:buSzPts val="1100"/>
              <a:buNone/>
              <a:defRPr sz="1100"/>
            </a:lvl8pPr>
            <a:lvl9pPr lvl="8" rtl="0" algn="r">
              <a:spcBef>
                <a:spcPts val="0"/>
              </a:spcBef>
              <a:spcAft>
                <a:spcPts val="0"/>
              </a:spcAft>
              <a:buSzPts val="1100"/>
              <a:buNone/>
              <a:defRPr sz="1100"/>
            </a:lvl9pPr>
          </a:lstStyle>
          <a:p/>
        </p:txBody>
      </p:sp>
      <p:sp>
        <p:nvSpPr>
          <p:cNvPr id="405" name="Google Shape;405;p77"/>
          <p:cNvSpPr txBox="1"/>
          <p:nvPr>
            <p:ph idx="11" type="ftr"/>
          </p:nvPr>
        </p:nvSpPr>
        <p:spPr>
          <a:xfrm>
            <a:off x="807609" y="4839490"/>
            <a:ext cx="4672200" cy="891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77"/>
          <p:cNvSpPr txBox="1"/>
          <p:nvPr>
            <p:ph idx="12" type="sldNum"/>
          </p:nvPr>
        </p:nvSpPr>
        <p:spPr>
          <a:xfrm>
            <a:off x="457319" y="4839490"/>
            <a:ext cx="216000" cy="89100"/>
          </a:xfrm>
          <a:prstGeom prst="rect">
            <a:avLst/>
          </a:prstGeom>
          <a:noFill/>
          <a:ln>
            <a:noFill/>
          </a:ln>
        </p:spPr>
        <p:txBody>
          <a:bodyPr anchorCtr="0" anchor="b" bIns="0" lIns="0" spcFirstLastPara="1" rIns="0" wrap="square" tIns="0">
            <a:noAutofit/>
          </a:bodyPr>
          <a:lstStyle>
            <a:lvl1pPr indent="0" lvl="0" marL="0" rtl="0" algn="l">
              <a:spcBef>
                <a:spcPts val="0"/>
              </a:spcBef>
              <a:buNone/>
              <a:defRPr b="0" i="0" sz="600" u="none" cap="none" strike="noStrike">
                <a:latin typeface="Arial"/>
                <a:ea typeface="Arial"/>
                <a:cs typeface="Arial"/>
                <a:sym typeface="Arial"/>
              </a:defRPr>
            </a:lvl1pPr>
            <a:lvl2pPr indent="0" lvl="1" marL="0" rtl="0" algn="l">
              <a:spcBef>
                <a:spcPts val="0"/>
              </a:spcBef>
              <a:buNone/>
              <a:defRPr b="0" i="0" sz="600" u="none" cap="none" strike="noStrike">
                <a:latin typeface="Arial"/>
                <a:ea typeface="Arial"/>
                <a:cs typeface="Arial"/>
                <a:sym typeface="Arial"/>
              </a:defRPr>
            </a:lvl2pPr>
            <a:lvl3pPr indent="0" lvl="2" marL="0" rtl="0" algn="l">
              <a:spcBef>
                <a:spcPts val="0"/>
              </a:spcBef>
              <a:buNone/>
              <a:defRPr b="0" i="0" sz="600" u="none" cap="none" strike="noStrike">
                <a:latin typeface="Arial"/>
                <a:ea typeface="Arial"/>
                <a:cs typeface="Arial"/>
                <a:sym typeface="Arial"/>
              </a:defRPr>
            </a:lvl3pPr>
            <a:lvl4pPr indent="0" lvl="3" marL="0" rtl="0" algn="l">
              <a:spcBef>
                <a:spcPts val="0"/>
              </a:spcBef>
              <a:buNone/>
              <a:defRPr b="0" i="0" sz="600" u="none" cap="none" strike="noStrike">
                <a:latin typeface="Arial"/>
                <a:ea typeface="Arial"/>
                <a:cs typeface="Arial"/>
                <a:sym typeface="Arial"/>
              </a:defRPr>
            </a:lvl4pPr>
            <a:lvl5pPr indent="0" lvl="4" marL="0" rtl="0" algn="l">
              <a:spcBef>
                <a:spcPts val="0"/>
              </a:spcBef>
              <a:buNone/>
              <a:defRPr b="0" i="0" sz="600" u="none" cap="none" strike="noStrike">
                <a:latin typeface="Arial"/>
                <a:ea typeface="Arial"/>
                <a:cs typeface="Arial"/>
                <a:sym typeface="Arial"/>
              </a:defRPr>
            </a:lvl5pPr>
            <a:lvl6pPr indent="0" lvl="5" marL="0" rtl="0" algn="l">
              <a:spcBef>
                <a:spcPts val="0"/>
              </a:spcBef>
              <a:buNone/>
              <a:defRPr b="0" i="0" sz="600" u="none" cap="none" strike="noStrike">
                <a:latin typeface="Arial"/>
                <a:ea typeface="Arial"/>
                <a:cs typeface="Arial"/>
                <a:sym typeface="Arial"/>
              </a:defRPr>
            </a:lvl6pPr>
            <a:lvl7pPr indent="0" lvl="6" marL="0" rtl="0" algn="l">
              <a:spcBef>
                <a:spcPts val="0"/>
              </a:spcBef>
              <a:buNone/>
              <a:defRPr b="0" i="0" sz="600" u="none" cap="none" strike="noStrike">
                <a:latin typeface="Arial"/>
                <a:ea typeface="Arial"/>
                <a:cs typeface="Arial"/>
                <a:sym typeface="Arial"/>
              </a:defRPr>
            </a:lvl7pPr>
            <a:lvl8pPr indent="0" lvl="7" marL="0" rtl="0" algn="l">
              <a:spcBef>
                <a:spcPts val="0"/>
              </a:spcBef>
              <a:buNone/>
              <a:defRPr b="0" i="0" sz="600" u="none" cap="none" strike="noStrike">
                <a:latin typeface="Arial"/>
                <a:ea typeface="Arial"/>
                <a:cs typeface="Arial"/>
                <a:sym typeface="Arial"/>
              </a:defRPr>
            </a:lvl8pPr>
            <a:lvl9pPr indent="0" lvl="8" marL="0" rtl="0" algn="l">
              <a:spcBef>
                <a:spcPts val="0"/>
              </a:spcBef>
              <a:buNone/>
              <a:defRPr b="0" i="0" sz="600" u="none" cap="none" strike="noStrike">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407" name="Google Shape;407;p77"/>
          <p:cNvSpPr/>
          <p:nvPr/>
        </p:nvSpPr>
        <p:spPr>
          <a:xfrm>
            <a:off x="-1"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408" name="Google Shape;408;p77"/>
          <p:cNvSpPr/>
          <p:nvPr>
            <p:ph idx="2" type="pic"/>
          </p:nvPr>
        </p:nvSpPr>
        <p:spPr>
          <a:xfrm>
            <a:off x="0" y="0"/>
            <a:ext cx="6172200" cy="5143500"/>
          </a:xfrm>
          <a:prstGeom prst="rect">
            <a:avLst/>
          </a:prstGeom>
          <a:noFill/>
          <a:ln>
            <a:noFill/>
          </a:ln>
        </p:spPr>
      </p:sp>
      <p:sp>
        <p:nvSpPr>
          <p:cNvPr id="409" name="Google Shape;409;p77"/>
          <p:cNvSpPr/>
          <p:nvPr/>
        </p:nvSpPr>
        <p:spPr>
          <a:xfrm>
            <a:off x="7685802" y="771520"/>
            <a:ext cx="772500" cy="7722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200" u="none" cap="none" strike="noStrike">
              <a:solidFill>
                <a:schemeClr val="lt1"/>
              </a:solidFill>
              <a:latin typeface="Arial"/>
              <a:ea typeface="Arial"/>
              <a:cs typeface="Arial"/>
              <a:sym typeface="Arial"/>
            </a:endParaRPr>
          </a:p>
        </p:txBody>
      </p:sp>
      <p:sp>
        <p:nvSpPr>
          <p:cNvPr id="410" name="Google Shape;410;p77"/>
          <p:cNvSpPr txBox="1"/>
          <p:nvPr>
            <p:ph type="ctrTitle"/>
          </p:nvPr>
        </p:nvSpPr>
        <p:spPr>
          <a:xfrm>
            <a:off x="3886202" y="1028700"/>
            <a:ext cx="4342800" cy="3086100"/>
          </a:xfrm>
          <a:prstGeom prst="rect">
            <a:avLst/>
          </a:prstGeom>
          <a:gradFill>
            <a:gsLst>
              <a:gs pos="0">
                <a:srgbClr val="9FACD3">
                  <a:alpha val="89803"/>
                </a:srgbClr>
              </a:gs>
              <a:gs pos="96000">
                <a:srgbClr val="48DAD0">
                  <a:alpha val="89803"/>
                </a:srgbClr>
              </a:gs>
              <a:gs pos="100000">
                <a:srgbClr val="48DAD0">
                  <a:alpha val="89803"/>
                </a:srgbClr>
              </a:gs>
            </a:gsLst>
            <a:lin ang="19800047" scaled="0"/>
          </a:gradFill>
          <a:ln>
            <a:noFill/>
          </a:ln>
        </p:spPr>
        <p:txBody>
          <a:bodyPr anchorCtr="0" anchor="t" bIns="559000" lIns="437475" spcFirstLastPara="1" rIns="437475" wrap="square" tIns="513100">
            <a:noAutofit/>
          </a:bodyPr>
          <a:lstStyle>
            <a:lvl1pPr lvl="0" rtl="0" algn="l">
              <a:lnSpc>
                <a:spcPct val="100000"/>
              </a:lnSpc>
              <a:spcBef>
                <a:spcPts val="0"/>
              </a:spcBef>
              <a:spcAft>
                <a:spcPts val="0"/>
              </a:spcAft>
              <a:buClr>
                <a:schemeClr val="dk1"/>
              </a:buClr>
              <a:buSzPts val="2700"/>
              <a:buFont typeface="Arial"/>
              <a:buNone/>
              <a:defRPr sz="2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1" name="Google Shape;411;p77"/>
          <p:cNvSpPr txBox="1"/>
          <p:nvPr>
            <p:ph idx="1" type="subTitle"/>
          </p:nvPr>
        </p:nvSpPr>
        <p:spPr>
          <a:xfrm>
            <a:off x="4342348" y="3366188"/>
            <a:ext cx="3656700" cy="1377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dk1"/>
              </a:buClr>
              <a:buSzPts val="900"/>
              <a:buNone/>
              <a:defRPr b="0" sz="900">
                <a:solidFill>
                  <a:schemeClr val="dk1"/>
                </a:solidFill>
                <a:latin typeface="Arial"/>
                <a:ea typeface="Arial"/>
                <a:cs typeface="Arial"/>
                <a:sym typeface="Arial"/>
              </a:defRPr>
            </a:lvl1pPr>
            <a:lvl2pPr lvl="1" rtl="0" algn="l">
              <a:lnSpc>
                <a:spcPct val="120000"/>
              </a:lnSpc>
              <a:spcBef>
                <a:spcPts val="1200"/>
              </a:spcBef>
              <a:spcAft>
                <a:spcPts val="0"/>
              </a:spcAft>
              <a:buClr>
                <a:schemeClr val="dk1"/>
              </a:buClr>
              <a:buSzPts val="900"/>
              <a:buNone/>
              <a:defRPr sz="900">
                <a:solidFill>
                  <a:schemeClr val="dk1"/>
                </a:solidFill>
              </a:defRPr>
            </a:lvl2pPr>
            <a:lvl3pPr lvl="2" rtl="0" algn="l">
              <a:lnSpc>
                <a:spcPct val="120000"/>
              </a:lnSpc>
              <a:spcBef>
                <a:spcPts val="1200"/>
              </a:spcBef>
              <a:spcAft>
                <a:spcPts val="0"/>
              </a:spcAft>
              <a:buSzPts val="900"/>
              <a:buNone/>
              <a:defRPr sz="900">
                <a:solidFill>
                  <a:schemeClr val="dk1"/>
                </a:solidFill>
              </a:defRPr>
            </a:lvl3pPr>
            <a:lvl4pPr lvl="3" rtl="0" algn="l">
              <a:lnSpc>
                <a:spcPct val="120000"/>
              </a:lnSpc>
              <a:spcBef>
                <a:spcPts val="1200"/>
              </a:spcBef>
              <a:spcAft>
                <a:spcPts val="0"/>
              </a:spcAft>
              <a:buSzPts val="900"/>
              <a:buNone/>
              <a:defRPr sz="900">
                <a:solidFill>
                  <a:schemeClr val="dk1"/>
                </a:solidFill>
              </a:defRPr>
            </a:lvl4pPr>
            <a:lvl5pPr lvl="4" rtl="0" algn="l">
              <a:lnSpc>
                <a:spcPct val="120000"/>
              </a:lnSpc>
              <a:spcBef>
                <a:spcPts val="1200"/>
              </a:spcBef>
              <a:spcAft>
                <a:spcPts val="0"/>
              </a:spcAft>
              <a:buSzPts val="900"/>
              <a:buNone/>
              <a:defRPr sz="900">
                <a:solidFill>
                  <a:schemeClr val="dk1"/>
                </a:solidFill>
              </a:defRPr>
            </a:lvl5pPr>
            <a:lvl6pPr lvl="5" rtl="0" algn="l">
              <a:lnSpc>
                <a:spcPct val="120000"/>
              </a:lnSpc>
              <a:spcBef>
                <a:spcPts val="1200"/>
              </a:spcBef>
              <a:spcAft>
                <a:spcPts val="0"/>
              </a:spcAft>
              <a:buSzPts val="900"/>
              <a:buNone/>
              <a:defRPr sz="900">
                <a:solidFill>
                  <a:schemeClr val="dk1"/>
                </a:solidFill>
              </a:defRPr>
            </a:lvl6pPr>
            <a:lvl7pPr lvl="6" rtl="0" algn="l">
              <a:lnSpc>
                <a:spcPct val="120000"/>
              </a:lnSpc>
              <a:spcBef>
                <a:spcPts val="1200"/>
              </a:spcBef>
              <a:spcAft>
                <a:spcPts val="0"/>
              </a:spcAft>
              <a:buSzPts val="900"/>
              <a:buNone/>
              <a:defRPr sz="900">
                <a:solidFill>
                  <a:schemeClr val="dk1"/>
                </a:solidFill>
              </a:defRPr>
            </a:lvl7pPr>
            <a:lvl8pPr lvl="7" rtl="0" algn="l">
              <a:lnSpc>
                <a:spcPct val="120000"/>
              </a:lnSpc>
              <a:spcBef>
                <a:spcPts val="1200"/>
              </a:spcBef>
              <a:spcAft>
                <a:spcPts val="0"/>
              </a:spcAft>
              <a:buSzPts val="900"/>
              <a:buNone/>
              <a:defRPr sz="900">
                <a:solidFill>
                  <a:schemeClr val="dk1"/>
                </a:solidFill>
              </a:defRPr>
            </a:lvl8pPr>
            <a:lvl9pPr lvl="8" rtl="0" algn="l">
              <a:lnSpc>
                <a:spcPct val="120000"/>
              </a:lnSpc>
              <a:spcBef>
                <a:spcPts val="1200"/>
              </a:spcBef>
              <a:spcAft>
                <a:spcPts val="1200"/>
              </a:spcAft>
              <a:buSzPts val="900"/>
              <a:buNone/>
              <a:defRPr sz="900">
                <a:solidFill>
                  <a:schemeClr val="dk1"/>
                </a:solidFill>
              </a:defRPr>
            </a:lvl9pPr>
          </a:lstStyle>
          <a:p/>
        </p:txBody>
      </p:sp>
      <p:grpSp>
        <p:nvGrpSpPr>
          <p:cNvPr id="412" name="Google Shape;412;p77"/>
          <p:cNvGrpSpPr/>
          <p:nvPr/>
        </p:nvGrpSpPr>
        <p:grpSpPr>
          <a:xfrm>
            <a:off x="7854641" y="955788"/>
            <a:ext cx="434804" cy="403800"/>
            <a:chOff x="1012825" y="-171450"/>
            <a:chExt cx="8281986" cy="7691436"/>
          </a:xfrm>
        </p:grpSpPr>
        <p:sp>
          <p:nvSpPr>
            <p:cNvPr id="413" name="Google Shape;413;p77"/>
            <p:cNvSpPr/>
            <p:nvPr/>
          </p:nvSpPr>
          <p:spPr>
            <a:xfrm>
              <a:off x="1012825" y="6380163"/>
              <a:ext cx="2289176" cy="1139823"/>
            </a:xfrm>
            <a:custGeom>
              <a:rect b="b" l="l" r="r" t="t"/>
              <a:pathLst>
                <a:path extrusionOk="0" h="3166" w="6359">
                  <a:moveTo>
                    <a:pt x="6358" y="0"/>
                  </a:moveTo>
                  <a:lnTo>
                    <a:pt x="3193" y="3165"/>
                  </a:lnTo>
                  <a:lnTo>
                    <a:pt x="0" y="0"/>
                  </a:lnTo>
                  <a:lnTo>
                    <a:pt x="6358" y="0"/>
                  </a:lnTo>
                </a:path>
              </a:pathLst>
            </a:custGeom>
            <a:solidFill>
              <a:srgbClr val="48DAD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7"/>
            <p:cNvSpPr/>
            <p:nvPr/>
          </p:nvSpPr>
          <p:spPr>
            <a:xfrm>
              <a:off x="1308100" y="-171450"/>
              <a:ext cx="7986711" cy="6551632"/>
            </a:xfrm>
            <a:custGeom>
              <a:rect b="b" l="l" r="r" t="t"/>
              <a:pathLst>
                <a:path extrusionOk="0" h="18201" w="22185">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5" name="Google Shape;415;p77"/>
          <p:cNvGrpSpPr/>
          <p:nvPr/>
        </p:nvGrpSpPr>
        <p:grpSpPr>
          <a:xfrm>
            <a:off x="457322" y="-139950"/>
            <a:ext cx="8228222" cy="82800"/>
            <a:chOff x="609600" y="-138975"/>
            <a:chExt cx="10968038" cy="110400"/>
          </a:xfrm>
        </p:grpSpPr>
        <p:grpSp>
          <p:nvGrpSpPr>
            <p:cNvPr id="416" name="Google Shape;416;p77"/>
            <p:cNvGrpSpPr/>
            <p:nvPr/>
          </p:nvGrpSpPr>
          <p:grpSpPr>
            <a:xfrm>
              <a:off x="609600" y="-138975"/>
              <a:ext cx="300130" cy="110400"/>
              <a:chOff x="609600" y="-138975"/>
              <a:chExt cx="300130" cy="110400"/>
            </a:xfrm>
          </p:grpSpPr>
          <p:cxnSp>
            <p:nvCxnSpPr>
              <p:cNvPr id="417" name="Google Shape;417;p77"/>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418" name="Google Shape;418;p77"/>
              <p:cNvSpPr txBox="1"/>
              <p:nvPr/>
            </p:nvSpPr>
            <p:spPr>
              <a:xfrm>
                <a:off x="631030" y="-138907"/>
                <a:ext cx="278700" cy="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 sz="600" u="none" cap="none" strike="noStrike">
                    <a:solidFill>
                      <a:srgbClr val="48DAD0"/>
                    </a:solidFill>
                    <a:latin typeface="Arial"/>
                    <a:ea typeface="Arial"/>
                    <a:cs typeface="Arial"/>
                    <a:sym typeface="Arial"/>
                  </a:rPr>
                  <a:t>15.23</a:t>
                </a:r>
                <a:endParaRPr sz="1100"/>
              </a:p>
            </p:txBody>
          </p:sp>
        </p:grpSp>
        <p:grpSp>
          <p:nvGrpSpPr>
            <p:cNvPr id="419" name="Google Shape;419;p77"/>
            <p:cNvGrpSpPr/>
            <p:nvPr/>
          </p:nvGrpSpPr>
          <p:grpSpPr>
            <a:xfrm>
              <a:off x="5482436" y="-138975"/>
              <a:ext cx="307177" cy="110400"/>
              <a:chOff x="302423" y="-138975"/>
              <a:chExt cx="307177" cy="110400"/>
            </a:xfrm>
          </p:grpSpPr>
          <p:cxnSp>
            <p:nvCxnSpPr>
              <p:cNvPr id="420" name="Google Shape;420;p77"/>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421" name="Google Shape;421;p77"/>
              <p:cNvSpPr txBox="1"/>
              <p:nvPr/>
            </p:nvSpPr>
            <p:spPr>
              <a:xfrm>
                <a:off x="302423" y="-138907"/>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0.85</a:t>
                </a:r>
                <a:endParaRPr sz="1100"/>
              </a:p>
            </p:txBody>
          </p:sp>
        </p:grpSp>
        <p:grpSp>
          <p:nvGrpSpPr>
            <p:cNvPr id="422" name="Google Shape;422;p77"/>
            <p:cNvGrpSpPr/>
            <p:nvPr/>
          </p:nvGrpSpPr>
          <p:grpSpPr>
            <a:xfrm>
              <a:off x="6399213" y="-138975"/>
              <a:ext cx="300130" cy="110400"/>
              <a:chOff x="609600" y="-138975"/>
              <a:chExt cx="300130" cy="110400"/>
            </a:xfrm>
          </p:grpSpPr>
          <p:cxnSp>
            <p:nvCxnSpPr>
              <p:cNvPr id="423" name="Google Shape;423;p77"/>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424" name="Google Shape;424;p77"/>
              <p:cNvSpPr txBox="1"/>
              <p:nvPr/>
            </p:nvSpPr>
            <p:spPr>
              <a:xfrm>
                <a:off x="631030" y="-138907"/>
                <a:ext cx="278700" cy="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 sz="600" u="none" cap="none" strike="noStrike">
                    <a:solidFill>
                      <a:srgbClr val="48DAD0"/>
                    </a:solidFill>
                    <a:latin typeface="Arial"/>
                    <a:ea typeface="Arial"/>
                    <a:cs typeface="Arial"/>
                    <a:sym typeface="Arial"/>
                  </a:rPr>
                  <a:t>0.85</a:t>
                </a:r>
                <a:endParaRPr sz="1100"/>
              </a:p>
            </p:txBody>
          </p:sp>
        </p:grpSp>
        <p:grpSp>
          <p:nvGrpSpPr>
            <p:cNvPr id="425" name="Google Shape;425;p77"/>
            <p:cNvGrpSpPr/>
            <p:nvPr/>
          </p:nvGrpSpPr>
          <p:grpSpPr>
            <a:xfrm>
              <a:off x="11277606" y="-138975"/>
              <a:ext cx="300032" cy="110400"/>
              <a:chOff x="309568" y="-138975"/>
              <a:chExt cx="300032" cy="110400"/>
            </a:xfrm>
          </p:grpSpPr>
          <p:cxnSp>
            <p:nvCxnSpPr>
              <p:cNvPr id="426" name="Google Shape;426;p77"/>
              <p:cNvCxnSpPr/>
              <p:nvPr/>
            </p:nvCxnSpPr>
            <p:spPr>
              <a:xfrm rot="10800000">
                <a:off x="609600" y="-138975"/>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427" name="Google Shape;427;p77"/>
              <p:cNvSpPr txBox="1"/>
              <p:nvPr/>
            </p:nvSpPr>
            <p:spPr>
              <a:xfrm>
                <a:off x="309568" y="-138907"/>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15.23</a:t>
                </a:r>
                <a:endParaRPr sz="1100"/>
              </a:p>
            </p:txBody>
          </p:sp>
        </p:grpSp>
      </p:grpSp>
      <p:grpSp>
        <p:nvGrpSpPr>
          <p:cNvPr id="428" name="Google Shape;428;p77"/>
          <p:cNvGrpSpPr/>
          <p:nvPr/>
        </p:nvGrpSpPr>
        <p:grpSpPr>
          <a:xfrm>
            <a:off x="-287909" y="1413272"/>
            <a:ext cx="209081" cy="3178429"/>
            <a:chOff x="-317102" y="1884363"/>
            <a:chExt cx="278700" cy="4237905"/>
          </a:xfrm>
        </p:grpSpPr>
        <p:grpSp>
          <p:nvGrpSpPr>
            <p:cNvPr id="429" name="Google Shape;429;p77"/>
            <p:cNvGrpSpPr/>
            <p:nvPr/>
          </p:nvGrpSpPr>
          <p:grpSpPr>
            <a:xfrm>
              <a:off x="-317102" y="1884363"/>
              <a:ext cx="278700" cy="121518"/>
              <a:chOff x="741362" y="30956"/>
              <a:chExt cx="278700" cy="121518"/>
            </a:xfrm>
          </p:grpSpPr>
          <p:cxnSp>
            <p:nvCxnSpPr>
              <p:cNvPr id="430" name="Google Shape;430;p77"/>
              <p:cNvCxnSpPr/>
              <p:nvPr/>
            </p:nvCxnSpPr>
            <p:spPr>
              <a:xfrm>
                <a:off x="964765" y="-24244"/>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431" name="Google Shape;431;p77"/>
              <p:cNvSpPr txBox="1"/>
              <p:nvPr/>
            </p:nvSpPr>
            <p:spPr>
              <a:xfrm>
                <a:off x="741362" y="66674"/>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4.29</a:t>
                </a:r>
                <a:endParaRPr sz="1100"/>
              </a:p>
            </p:txBody>
          </p:sp>
        </p:grpSp>
        <p:grpSp>
          <p:nvGrpSpPr>
            <p:cNvPr id="432" name="Google Shape;432;p77"/>
            <p:cNvGrpSpPr/>
            <p:nvPr/>
          </p:nvGrpSpPr>
          <p:grpSpPr>
            <a:xfrm>
              <a:off x="-317102" y="6000750"/>
              <a:ext cx="278700" cy="121518"/>
              <a:chOff x="741362" y="-138907"/>
              <a:chExt cx="278700" cy="121518"/>
            </a:xfrm>
          </p:grpSpPr>
          <p:cxnSp>
            <p:nvCxnSpPr>
              <p:cNvPr id="433" name="Google Shape;433;p77"/>
              <p:cNvCxnSpPr/>
              <p:nvPr/>
            </p:nvCxnSpPr>
            <p:spPr>
              <a:xfrm>
                <a:off x="964765" y="-194107"/>
                <a:ext cx="0" cy="110400"/>
              </a:xfrm>
              <a:prstGeom prst="straightConnector1">
                <a:avLst/>
              </a:prstGeom>
              <a:noFill/>
              <a:ln cap="flat" cmpd="sng" w="9525">
                <a:solidFill>
                  <a:srgbClr val="48DAD0"/>
                </a:solidFill>
                <a:prstDash val="solid"/>
                <a:miter lim="800000"/>
                <a:headEnd len="sm" w="sm" type="none"/>
                <a:tailEnd len="sm" w="sm" type="oval"/>
              </a:ln>
            </p:spPr>
          </p:cxnSp>
          <p:sp>
            <p:nvSpPr>
              <p:cNvPr id="434" name="Google Shape;434;p77"/>
              <p:cNvSpPr txBox="1"/>
              <p:nvPr/>
            </p:nvSpPr>
            <p:spPr>
              <a:xfrm>
                <a:off x="741362" y="-103189"/>
                <a:ext cx="278700" cy="8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 sz="600" u="none" cap="none" strike="noStrike">
                    <a:solidFill>
                      <a:srgbClr val="48DAD0"/>
                    </a:solidFill>
                    <a:latin typeface="Arial"/>
                    <a:ea typeface="Arial"/>
                    <a:cs typeface="Arial"/>
                    <a:sym typeface="Arial"/>
                  </a:rPr>
                  <a:t>7.14</a:t>
                </a:r>
                <a:endParaRPr sz="1100"/>
              </a:p>
            </p:txBody>
          </p:sp>
        </p:grpSp>
      </p:grpSp>
      <p:sp>
        <p:nvSpPr>
          <p:cNvPr id="435" name="Google Shape;435;p77"/>
          <p:cNvSpPr txBox="1"/>
          <p:nvPr>
            <p:ph idx="3" type="body"/>
          </p:nvPr>
        </p:nvSpPr>
        <p:spPr>
          <a:xfrm>
            <a:off x="4342348" y="3598371"/>
            <a:ext cx="3656700" cy="1377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0"/>
              </a:spcBef>
              <a:spcAft>
                <a:spcPts val="0"/>
              </a:spcAft>
              <a:buClr>
                <a:schemeClr val="dk1"/>
              </a:buClr>
              <a:buSzPts val="900"/>
              <a:buFont typeface="Arial"/>
              <a:buNone/>
              <a:defRPr b="0" sz="900">
                <a:solidFill>
                  <a:schemeClr val="dk1"/>
                </a:solidFill>
                <a:latin typeface="Arial"/>
                <a:ea typeface="Arial"/>
                <a:cs typeface="Arial"/>
                <a:sym typeface="Arial"/>
              </a:defRPr>
            </a:lvl1pPr>
            <a:lvl2pPr indent="-228600" lvl="1" marL="914400" rtl="0" algn="l">
              <a:lnSpc>
                <a:spcPct val="120000"/>
              </a:lnSpc>
              <a:spcBef>
                <a:spcPts val="1200"/>
              </a:spcBef>
              <a:spcAft>
                <a:spcPts val="0"/>
              </a:spcAft>
              <a:buClr>
                <a:schemeClr val="dk1"/>
              </a:buClr>
              <a:buSzPts val="900"/>
              <a:buFont typeface="Arial"/>
              <a:buNone/>
              <a:defRPr b="0" sz="900">
                <a:solidFill>
                  <a:schemeClr val="dk1"/>
                </a:solidFill>
                <a:latin typeface="Arial"/>
                <a:ea typeface="Arial"/>
                <a:cs typeface="Arial"/>
                <a:sym typeface="Arial"/>
              </a:defRPr>
            </a:lvl2pPr>
            <a:lvl3pPr indent="-228600" lvl="2" marL="1371600" rtl="0" algn="l">
              <a:lnSpc>
                <a:spcPct val="120000"/>
              </a:lnSpc>
              <a:spcBef>
                <a:spcPts val="1200"/>
              </a:spcBef>
              <a:spcAft>
                <a:spcPts val="0"/>
              </a:spcAft>
              <a:buSzPts val="900"/>
              <a:buNone/>
              <a:defRPr b="0" sz="900">
                <a:solidFill>
                  <a:schemeClr val="dk1"/>
                </a:solidFill>
                <a:latin typeface="Arial"/>
                <a:ea typeface="Arial"/>
                <a:cs typeface="Arial"/>
                <a:sym typeface="Arial"/>
              </a:defRPr>
            </a:lvl3pPr>
            <a:lvl4pPr indent="-228600" lvl="3" marL="1828800" rtl="0" algn="l">
              <a:lnSpc>
                <a:spcPct val="120000"/>
              </a:lnSpc>
              <a:spcBef>
                <a:spcPts val="1200"/>
              </a:spcBef>
              <a:spcAft>
                <a:spcPts val="0"/>
              </a:spcAft>
              <a:buSzPts val="900"/>
              <a:buNone/>
              <a:defRPr b="0" sz="900">
                <a:solidFill>
                  <a:schemeClr val="dk1"/>
                </a:solidFill>
                <a:latin typeface="Arial"/>
                <a:ea typeface="Arial"/>
                <a:cs typeface="Arial"/>
                <a:sym typeface="Arial"/>
              </a:defRPr>
            </a:lvl4pPr>
            <a:lvl5pPr indent="-228600" lvl="4" marL="2286000" rtl="0" algn="l">
              <a:lnSpc>
                <a:spcPct val="120000"/>
              </a:lnSpc>
              <a:spcBef>
                <a:spcPts val="1200"/>
              </a:spcBef>
              <a:spcAft>
                <a:spcPts val="0"/>
              </a:spcAft>
              <a:buSzPts val="900"/>
              <a:buNone/>
              <a:defRPr b="0" sz="900">
                <a:solidFill>
                  <a:schemeClr val="dk1"/>
                </a:solidFill>
                <a:latin typeface="Arial"/>
                <a:ea typeface="Arial"/>
                <a:cs typeface="Arial"/>
                <a:sym typeface="Arial"/>
              </a:defRPr>
            </a:lvl5pPr>
            <a:lvl6pPr indent="-228600" lvl="5" marL="2743200" rtl="0" algn="l">
              <a:lnSpc>
                <a:spcPct val="120000"/>
              </a:lnSpc>
              <a:spcBef>
                <a:spcPts val="1200"/>
              </a:spcBef>
              <a:spcAft>
                <a:spcPts val="0"/>
              </a:spcAft>
              <a:buSzPts val="900"/>
              <a:buNone/>
              <a:defRPr b="0" sz="900">
                <a:solidFill>
                  <a:schemeClr val="dk1"/>
                </a:solidFill>
                <a:latin typeface="Arial"/>
                <a:ea typeface="Arial"/>
                <a:cs typeface="Arial"/>
                <a:sym typeface="Arial"/>
              </a:defRPr>
            </a:lvl6pPr>
            <a:lvl7pPr indent="-228600" lvl="6" marL="3200400" rtl="0" algn="l">
              <a:lnSpc>
                <a:spcPct val="120000"/>
              </a:lnSpc>
              <a:spcBef>
                <a:spcPts val="1200"/>
              </a:spcBef>
              <a:spcAft>
                <a:spcPts val="0"/>
              </a:spcAft>
              <a:buSzPts val="900"/>
              <a:buNone/>
              <a:defRPr b="0" sz="900">
                <a:solidFill>
                  <a:schemeClr val="dk1"/>
                </a:solidFill>
                <a:latin typeface="Arial"/>
                <a:ea typeface="Arial"/>
                <a:cs typeface="Arial"/>
                <a:sym typeface="Arial"/>
              </a:defRPr>
            </a:lvl7pPr>
            <a:lvl8pPr indent="-228600" lvl="7" marL="3657600" rtl="0" algn="l">
              <a:lnSpc>
                <a:spcPct val="120000"/>
              </a:lnSpc>
              <a:spcBef>
                <a:spcPts val="1200"/>
              </a:spcBef>
              <a:spcAft>
                <a:spcPts val="0"/>
              </a:spcAft>
              <a:buSzPts val="900"/>
              <a:buNone/>
              <a:defRPr b="0" sz="900">
                <a:solidFill>
                  <a:schemeClr val="dk1"/>
                </a:solidFill>
                <a:latin typeface="Arial"/>
                <a:ea typeface="Arial"/>
                <a:cs typeface="Arial"/>
                <a:sym typeface="Arial"/>
              </a:defRPr>
            </a:lvl8pPr>
            <a:lvl9pPr indent="-228600" lvl="8" marL="4114800" rtl="0" algn="l">
              <a:lnSpc>
                <a:spcPct val="120000"/>
              </a:lnSpc>
              <a:spcBef>
                <a:spcPts val="1200"/>
              </a:spcBef>
              <a:spcAft>
                <a:spcPts val="1200"/>
              </a:spcAft>
              <a:buSzPts val="900"/>
              <a:buNone/>
              <a:defRPr b="0" sz="900">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436" name="Shape 436"/>
        <p:cNvGrpSpPr/>
        <p:nvPr/>
      </p:nvGrpSpPr>
      <p:grpSpPr>
        <a:xfrm>
          <a:off x="0" y="0"/>
          <a:ext cx="0" cy="0"/>
          <a:chOff x="0" y="0"/>
          <a:chExt cx="0" cy="0"/>
        </a:xfrm>
      </p:grpSpPr>
      <p:sp>
        <p:nvSpPr>
          <p:cNvPr id="437" name="Google Shape;437;p78"/>
          <p:cNvSpPr txBox="1"/>
          <p:nvPr>
            <p:ph type="title"/>
          </p:nvPr>
        </p:nvSpPr>
        <p:spPr>
          <a:xfrm>
            <a:off x="441242" y="318547"/>
            <a:ext cx="8242500" cy="272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8" name="Google Shape;438;p78"/>
          <p:cNvSpPr txBox="1"/>
          <p:nvPr>
            <p:ph idx="10" type="dt"/>
          </p:nvPr>
        </p:nvSpPr>
        <p:spPr>
          <a:xfrm>
            <a:off x="5614060" y="4839490"/>
            <a:ext cx="2538600" cy="891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1100"/>
              <a:buNone/>
              <a:defRPr sz="1100"/>
            </a:lvl1pPr>
            <a:lvl2pPr lvl="1" rtl="0" algn="r">
              <a:spcBef>
                <a:spcPts val="0"/>
              </a:spcBef>
              <a:spcAft>
                <a:spcPts val="0"/>
              </a:spcAft>
              <a:buSzPts val="1100"/>
              <a:buNone/>
              <a:defRPr sz="1100"/>
            </a:lvl2pPr>
            <a:lvl3pPr lvl="2" rtl="0" algn="r">
              <a:spcBef>
                <a:spcPts val="0"/>
              </a:spcBef>
              <a:spcAft>
                <a:spcPts val="0"/>
              </a:spcAft>
              <a:buSzPts val="1100"/>
              <a:buNone/>
              <a:defRPr sz="1100"/>
            </a:lvl3pPr>
            <a:lvl4pPr lvl="3" rtl="0" algn="r">
              <a:spcBef>
                <a:spcPts val="0"/>
              </a:spcBef>
              <a:spcAft>
                <a:spcPts val="0"/>
              </a:spcAft>
              <a:buSzPts val="1100"/>
              <a:buNone/>
              <a:defRPr sz="1100"/>
            </a:lvl4pPr>
            <a:lvl5pPr lvl="4" rtl="0" algn="r">
              <a:spcBef>
                <a:spcPts val="0"/>
              </a:spcBef>
              <a:spcAft>
                <a:spcPts val="0"/>
              </a:spcAft>
              <a:buSzPts val="1100"/>
              <a:buNone/>
              <a:defRPr sz="1100"/>
            </a:lvl5pPr>
            <a:lvl6pPr lvl="5" rtl="0" algn="r">
              <a:spcBef>
                <a:spcPts val="0"/>
              </a:spcBef>
              <a:spcAft>
                <a:spcPts val="0"/>
              </a:spcAft>
              <a:buSzPts val="1100"/>
              <a:buNone/>
              <a:defRPr sz="1100"/>
            </a:lvl6pPr>
            <a:lvl7pPr lvl="6" rtl="0" algn="r">
              <a:spcBef>
                <a:spcPts val="0"/>
              </a:spcBef>
              <a:spcAft>
                <a:spcPts val="0"/>
              </a:spcAft>
              <a:buSzPts val="1100"/>
              <a:buNone/>
              <a:defRPr sz="1100"/>
            </a:lvl7pPr>
            <a:lvl8pPr lvl="7" rtl="0" algn="r">
              <a:spcBef>
                <a:spcPts val="0"/>
              </a:spcBef>
              <a:spcAft>
                <a:spcPts val="0"/>
              </a:spcAft>
              <a:buSzPts val="1100"/>
              <a:buNone/>
              <a:defRPr sz="1100"/>
            </a:lvl8pPr>
            <a:lvl9pPr lvl="8" rtl="0" algn="r">
              <a:spcBef>
                <a:spcPts val="0"/>
              </a:spcBef>
              <a:spcAft>
                <a:spcPts val="0"/>
              </a:spcAft>
              <a:buSzPts val="1100"/>
              <a:buNone/>
              <a:defRPr sz="1100"/>
            </a:lvl9pPr>
          </a:lstStyle>
          <a:p/>
        </p:txBody>
      </p:sp>
      <p:sp>
        <p:nvSpPr>
          <p:cNvPr id="439" name="Google Shape;439;p78"/>
          <p:cNvSpPr txBox="1"/>
          <p:nvPr>
            <p:ph idx="11" type="ftr"/>
          </p:nvPr>
        </p:nvSpPr>
        <p:spPr>
          <a:xfrm>
            <a:off x="807609" y="4839490"/>
            <a:ext cx="4672200" cy="891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40" name="Google Shape;440;p78"/>
          <p:cNvSpPr txBox="1"/>
          <p:nvPr>
            <p:ph idx="12" type="sldNum"/>
          </p:nvPr>
        </p:nvSpPr>
        <p:spPr>
          <a:xfrm>
            <a:off x="457319" y="4839490"/>
            <a:ext cx="216000" cy="891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441" name="Google Shape;441;p78"/>
          <p:cNvSpPr txBox="1"/>
          <p:nvPr>
            <p:ph idx="1" type="body"/>
          </p:nvPr>
        </p:nvSpPr>
        <p:spPr>
          <a:xfrm>
            <a:off x="448388" y="1353148"/>
            <a:ext cx="5724000" cy="3145500"/>
          </a:xfrm>
          <a:prstGeom prst="rect">
            <a:avLst/>
          </a:prstGeom>
          <a:noFill/>
          <a:ln>
            <a:noFill/>
          </a:ln>
        </p:spPr>
        <p:txBody>
          <a:bodyPr anchorCtr="0" anchor="t" bIns="0" lIns="0" spcFirstLastPara="1" rIns="0" wrap="square" tIns="0">
            <a:noAutofit/>
          </a:bodyPr>
          <a:lstStyle>
            <a:lvl1pPr indent="-317500" lvl="0" marL="457200" rtl="0" algn="l">
              <a:lnSpc>
                <a:spcPct val="120000"/>
              </a:lnSpc>
              <a:spcBef>
                <a:spcPts val="200"/>
              </a:spcBef>
              <a:spcAft>
                <a:spcPts val="0"/>
              </a:spcAft>
              <a:buClr>
                <a:schemeClr val="dk1"/>
              </a:buClr>
              <a:buSzPts val="1400"/>
              <a:buChar char="●"/>
              <a:defRPr/>
            </a:lvl1pPr>
            <a:lvl2pPr indent="-317500" lvl="1" marL="914400" rtl="0" algn="l">
              <a:lnSpc>
                <a:spcPct val="120000"/>
              </a:lnSpc>
              <a:spcBef>
                <a:spcPts val="1200"/>
              </a:spcBef>
              <a:spcAft>
                <a:spcPts val="0"/>
              </a:spcAft>
              <a:buClr>
                <a:schemeClr val="dk1"/>
              </a:buClr>
              <a:buSzPts val="1400"/>
              <a:buChar char="○"/>
              <a:defRPr/>
            </a:lvl2pPr>
            <a:lvl3pPr indent="-317500" lvl="2" marL="1371600" rtl="0" algn="l">
              <a:lnSpc>
                <a:spcPct val="120000"/>
              </a:lnSpc>
              <a:spcBef>
                <a:spcPts val="1200"/>
              </a:spcBef>
              <a:spcAft>
                <a:spcPts val="0"/>
              </a:spcAft>
              <a:buSzPts val="1400"/>
              <a:buChar char="■"/>
              <a:defRPr/>
            </a:lvl3pPr>
            <a:lvl4pPr indent="-317500" lvl="3" marL="1828800" rtl="0" algn="l">
              <a:lnSpc>
                <a:spcPct val="120000"/>
              </a:lnSpc>
              <a:spcBef>
                <a:spcPts val="1200"/>
              </a:spcBef>
              <a:spcAft>
                <a:spcPts val="0"/>
              </a:spcAft>
              <a:buSzPts val="1400"/>
              <a:buChar char="●"/>
              <a:defRPr/>
            </a:lvl4pPr>
            <a:lvl5pPr indent="-317500" lvl="4" marL="2286000" rtl="0" algn="l">
              <a:lnSpc>
                <a:spcPct val="120000"/>
              </a:lnSpc>
              <a:spcBef>
                <a:spcPts val="1200"/>
              </a:spcBef>
              <a:spcAft>
                <a:spcPts val="0"/>
              </a:spcAft>
              <a:buSzPts val="1400"/>
              <a:buChar char="○"/>
              <a:defRPr/>
            </a:lvl5pPr>
            <a:lvl6pPr indent="-317500" lvl="5" marL="2743200" rtl="0" algn="l">
              <a:lnSpc>
                <a:spcPct val="120000"/>
              </a:lnSpc>
              <a:spcBef>
                <a:spcPts val="1200"/>
              </a:spcBef>
              <a:spcAft>
                <a:spcPts val="0"/>
              </a:spcAft>
              <a:buSzPts val="1400"/>
              <a:buChar char="■"/>
              <a:defRPr/>
            </a:lvl6pPr>
            <a:lvl7pPr indent="-317500" lvl="6" marL="3200400" rtl="0" algn="l">
              <a:lnSpc>
                <a:spcPct val="120000"/>
              </a:lnSpc>
              <a:spcBef>
                <a:spcPts val="1200"/>
              </a:spcBef>
              <a:spcAft>
                <a:spcPts val="0"/>
              </a:spcAft>
              <a:buSzPts val="1400"/>
              <a:buChar char="●"/>
              <a:defRPr/>
            </a:lvl7pPr>
            <a:lvl8pPr indent="-317500" lvl="7" marL="3657600" rtl="0" algn="l">
              <a:lnSpc>
                <a:spcPct val="120000"/>
              </a:lnSpc>
              <a:spcBef>
                <a:spcPts val="1200"/>
              </a:spcBef>
              <a:spcAft>
                <a:spcPts val="0"/>
              </a:spcAft>
              <a:buSzPts val="1400"/>
              <a:buChar char="○"/>
              <a:defRPr/>
            </a:lvl8pPr>
            <a:lvl9pPr indent="-317500" lvl="8" marL="4114800" rtl="0" algn="l">
              <a:lnSpc>
                <a:spcPct val="120000"/>
              </a:lnSpc>
              <a:spcBef>
                <a:spcPts val="1200"/>
              </a:spcBef>
              <a:spcAft>
                <a:spcPts val="1200"/>
              </a:spcAft>
              <a:buSzPts val="1400"/>
              <a:buChar char="■"/>
              <a:defRPr/>
            </a:lvl9pPr>
          </a:lstStyle>
          <a:p/>
        </p:txBody>
      </p:sp>
      <p:sp>
        <p:nvSpPr>
          <p:cNvPr id="442" name="Google Shape;442;p78"/>
          <p:cNvSpPr txBox="1"/>
          <p:nvPr>
            <p:ph idx="2" type="subTitle"/>
          </p:nvPr>
        </p:nvSpPr>
        <p:spPr>
          <a:xfrm>
            <a:off x="443858" y="662553"/>
            <a:ext cx="8239800" cy="218700"/>
          </a:xfrm>
          <a:prstGeom prst="rect">
            <a:avLst/>
          </a:prstGeom>
          <a:noFill/>
          <a:ln>
            <a:noFill/>
          </a:ln>
        </p:spPr>
        <p:txBody>
          <a:bodyPr anchorCtr="0" anchor="t" bIns="0" lIns="0" spcFirstLastPara="1" rIns="0" wrap="square" tIns="0">
            <a:noAutofit/>
          </a:bodyPr>
          <a:lstStyle>
            <a:lvl1pPr lvl="0" rtl="0" algn="l">
              <a:lnSpc>
                <a:spcPct val="120000"/>
              </a:lnSpc>
              <a:spcBef>
                <a:spcPts val="0"/>
              </a:spcBef>
              <a:spcAft>
                <a:spcPts val="0"/>
              </a:spcAft>
              <a:buClr>
                <a:schemeClr val="dk1"/>
              </a:buClr>
              <a:buSzPts val="1200"/>
              <a:buNone/>
              <a:defRPr b="0" sz="1200">
                <a:solidFill>
                  <a:schemeClr val="dk1"/>
                </a:solidFill>
                <a:latin typeface="Arial"/>
                <a:ea typeface="Arial"/>
                <a:cs typeface="Arial"/>
                <a:sym typeface="Arial"/>
              </a:defRPr>
            </a:lvl1pPr>
            <a:lvl2pPr lvl="1" rtl="0" algn="l">
              <a:lnSpc>
                <a:spcPct val="120000"/>
              </a:lnSpc>
              <a:spcBef>
                <a:spcPts val="1200"/>
              </a:spcBef>
              <a:spcAft>
                <a:spcPts val="0"/>
              </a:spcAft>
              <a:buClr>
                <a:schemeClr val="dk1"/>
              </a:buClr>
              <a:buSzPts val="1200"/>
              <a:buNone/>
              <a:defRPr sz="1200">
                <a:solidFill>
                  <a:schemeClr val="dk1"/>
                </a:solidFill>
              </a:defRPr>
            </a:lvl2pPr>
            <a:lvl3pPr lvl="2" rtl="0" algn="l">
              <a:lnSpc>
                <a:spcPct val="120000"/>
              </a:lnSpc>
              <a:spcBef>
                <a:spcPts val="1200"/>
              </a:spcBef>
              <a:spcAft>
                <a:spcPts val="0"/>
              </a:spcAft>
              <a:buSzPts val="1200"/>
              <a:buNone/>
              <a:defRPr sz="1200">
                <a:solidFill>
                  <a:schemeClr val="dk1"/>
                </a:solidFill>
              </a:defRPr>
            </a:lvl3pPr>
            <a:lvl4pPr lvl="3" rtl="0" algn="l">
              <a:lnSpc>
                <a:spcPct val="120000"/>
              </a:lnSpc>
              <a:spcBef>
                <a:spcPts val="1200"/>
              </a:spcBef>
              <a:spcAft>
                <a:spcPts val="0"/>
              </a:spcAft>
              <a:buSzPts val="1200"/>
              <a:buNone/>
              <a:defRPr sz="1200">
                <a:solidFill>
                  <a:schemeClr val="dk1"/>
                </a:solidFill>
              </a:defRPr>
            </a:lvl4pPr>
            <a:lvl5pPr lvl="4" rtl="0" algn="l">
              <a:lnSpc>
                <a:spcPct val="120000"/>
              </a:lnSpc>
              <a:spcBef>
                <a:spcPts val="1200"/>
              </a:spcBef>
              <a:spcAft>
                <a:spcPts val="0"/>
              </a:spcAft>
              <a:buSzPts val="1200"/>
              <a:buNone/>
              <a:defRPr sz="1200">
                <a:solidFill>
                  <a:schemeClr val="dk1"/>
                </a:solidFill>
              </a:defRPr>
            </a:lvl5pPr>
            <a:lvl6pPr lvl="5" rtl="0" algn="l">
              <a:lnSpc>
                <a:spcPct val="120000"/>
              </a:lnSpc>
              <a:spcBef>
                <a:spcPts val="1200"/>
              </a:spcBef>
              <a:spcAft>
                <a:spcPts val="0"/>
              </a:spcAft>
              <a:buSzPts val="1200"/>
              <a:buNone/>
              <a:defRPr sz="1200">
                <a:solidFill>
                  <a:schemeClr val="dk1"/>
                </a:solidFill>
              </a:defRPr>
            </a:lvl6pPr>
            <a:lvl7pPr lvl="6" rtl="0" algn="l">
              <a:lnSpc>
                <a:spcPct val="120000"/>
              </a:lnSpc>
              <a:spcBef>
                <a:spcPts val="1200"/>
              </a:spcBef>
              <a:spcAft>
                <a:spcPts val="0"/>
              </a:spcAft>
              <a:buSzPts val="1200"/>
              <a:buNone/>
              <a:defRPr sz="1200">
                <a:solidFill>
                  <a:schemeClr val="dk1"/>
                </a:solidFill>
              </a:defRPr>
            </a:lvl7pPr>
            <a:lvl8pPr lvl="7" rtl="0" algn="l">
              <a:lnSpc>
                <a:spcPct val="120000"/>
              </a:lnSpc>
              <a:spcBef>
                <a:spcPts val="1200"/>
              </a:spcBef>
              <a:spcAft>
                <a:spcPts val="0"/>
              </a:spcAft>
              <a:buSzPts val="1200"/>
              <a:buNone/>
              <a:defRPr sz="1200">
                <a:solidFill>
                  <a:schemeClr val="dk1"/>
                </a:solidFill>
              </a:defRPr>
            </a:lvl8pPr>
            <a:lvl9pPr lvl="8" rtl="0" algn="l">
              <a:lnSpc>
                <a:spcPct val="120000"/>
              </a:lnSpc>
              <a:spcBef>
                <a:spcPts val="1200"/>
              </a:spcBef>
              <a:spcAft>
                <a:spcPts val="1200"/>
              </a:spcAft>
              <a:buSzPts val="1200"/>
              <a:buNone/>
              <a:defRPr sz="1200">
                <a:solidFill>
                  <a:schemeClr val="dk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5">
    <p:spTree>
      <p:nvGrpSpPr>
        <p:cNvPr id="443" name="Shape 443"/>
        <p:cNvGrpSpPr/>
        <p:nvPr/>
      </p:nvGrpSpPr>
      <p:grpSpPr>
        <a:xfrm>
          <a:off x="0" y="0"/>
          <a:ext cx="0" cy="0"/>
          <a:chOff x="0" y="0"/>
          <a:chExt cx="0" cy="0"/>
        </a:xfrm>
      </p:grpSpPr>
      <p:sp>
        <p:nvSpPr>
          <p:cNvPr id="444" name="Google Shape;444;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Font typeface="Roboto"/>
              <a:buNone/>
              <a:defRPr>
                <a:latin typeface="Roboto"/>
                <a:ea typeface="Roboto"/>
                <a:cs typeface="Roboto"/>
                <a:sym typeface="Roboto"/>
              </a:defRPr>
            </a:lvl1pPr>
            <a:lvl2pPr lvl="1" rtl="0" algn="l">
              <a:lnSpc>
                <a:spcPct val="100000"/>
              </a:lnSpc>
              <a:spcBef>
                <a:spcPts val="0"/>
              </a:spcBef>
              <a:spcAft>
                <a:spcPts val="0"/>
              </a:spcAft>
              <a:buSzPts val="2800"/>
              <a:buFont typeface="Roboto"/>
              <a:buNone/>
              <a:defRPr>
                <a:latin typeface="Roboto"/>
                <a:ea typeface="Roboto"/>
                <a:cs typeface="Roboto"/>
                <a:sym typeface="Roboto"/>
              </a:defRPr>
            </a:lvl2pPr>
            <a:lvl3pPr lvl="2" rtl="0" algn="l">
              <a:lnSpc>
                <a:spcPct val="100000"/>
              </a:lnSpc>
              <a:spcBef>
                <a:spcPts val="0"/>
              </a:spcBef>
              <a:spcAft>
                <a:spcPts val="0"/>
              </a:spcAft>
              <a:buSzPts val="2800"/>
              <a:buFont typeface="Roboto"/>
              <a:buNone/>
              <a:defRPr>
                <a:latin typeface="Roboto"/>
                <a:ea typeface="Roboto"/>
                <a:cs typeface="Roboto"/>
                <a:sym typeface="Roboto"/>
              </a:defRPr>
            </a:lvl3pPr>
            <a:lvl4pPr lvl="3" rtl="0" algn="l">
              <a:lnSpc>
                <a:spcPct val="100000"/>
              </a:lnSpc>
              <a:spcBef>
                <a:spcPts val="0"/>
              </a:spcBef>
              <a:spcAft>
                <a:spcPts val="0"/>
              </a:spcAft>
              <a:buSzPts val="2800"/>
              <a:buFont typeface="Roboto"/>
              <a:buNone/>
              <a:defRPr>
                <a:latin typeface="Roboto"/>
                <a:ea typeface="Roboto"/>
                <a:cs typeface="Roboto"/>
                <a:sym typeface="Roboto"/>
              </a:defRPr>
            </a:lvl4pPr>
            <a:lvl5pPr lvl="4" rtl="0" algn="l">
              <a:lnSpc>
                <a:spcPct val="100000"/>
              </a:lnSpc>
              <a:spcBef>
                <a:spcPts val="0"/>
              </a:spcBef>
              <a:spcAft>
                <a:spcPts val="0"/>
              </a:spcAft>
              <a:buSzPts val="2800"/>
              <a:buFont typeface="Roboto"/>
              <a:buNone/>
              <a:defRPr>
                <a:latin typeface="Roboto"/>
                <a:ea typeface="Roboto"/>
                <a:cs typeface="Roboto"/>
                <a:sym typeface="Roboto"/>
              </a:defRPr>
            </a:lvl5pPr>
            <a:lvl6pPr lvl="5" rtl="0" algn="l">
              <a:lnSpc>
                <a:spcPct val="100000"/>
              </a:lnSpc>
              <a:spcBef>
                <a:spcPts val="0"/>
              </a:spcBef>
              <a:spcAft>
                <a:spcPts val="0"/>
              </a:spcAft>
              <a:buSzPts val="2800"/>
              <a:buFont typeface="Roboto"/>
              <a:buNone/>
              <a:defRPr>
                <a:latin typeface="Roboto"/>
                <a:ea typeface="Roboto"/>
                <a:cs typeface="Roboto"/>
                <a:sym typeface="Roboto"/>
              </a:defRPr>
            </a:lvl6pPr>
            <a:lvl7pPr lvl="6" rtl="0" algn="l">
              <a:lnSpc>
                <a:spcPct val="100000"/>
              </a:lnSpc>
              <a:spcBef>
                <a:spcPts val="0"/>
              </a:spcBef>
              <a:spcAft>
                <a:spcPts val="0"/>
              </a:spcAft>
              <a:buSzPts val="2800"/>
              <a:buFont typeface="Roboto"/>
              <a:buNone/>
              <a:defRPr>
                <a:latin typeface="Roboto"/>
                <a:ea typeface="Roboto"/>
                <a:cs typeface="Roboto"/>
                <a:sym typeface="Roboto"/>
              </a:defRPr>
            </a:lvl7pPr>
            <a:lvl8pPr lvl="7" rtl="0" algn="l">
              <a:lnSpc>
                <a:spcPct val="100000"/>
              </a:lnSpc>
              <a:spcBef>
                <a:spcPts val="0"/>
              </a:spcBef>
              <a:spcAft>
                <a:spcPts val="0"/>
              </a:spcAft>
              <a:buSzPts val="2800"/>
              <a:buFont typeface="Roboto"/>
              <a:buNone/>
              <a:defRPr>
                <a:latin typeface="Roboto"/>
                <a:ea typeface="Roboto"/>
                <a:cs typeface="Roboto"/>
                <a:sym typeface="Roboto"/>
              </a:defRPr>
            </a:lvl8pPr>
            <a:lvl9pPr lvl="8" rtl="0" algn="l">
              <a:lnSpc>
                <a:spcPct val="100000"/>
              </a:lnSpc>
              <a:spcBef>
                <a:spcPts val="0"/>
              </a:spcBef>
              <a:spcAft>
                <a:spcPts val="0"/>
              </a:spcAft>
              <a:buSzPts val="2800"/>
              <a:buFont typeface="Roboto"/>
              <a:buNone/>
              <a:defRPr>
                <a:latin typeface="Roboto"/>
                <a:ea typeface="Roboto"/>
                <a:cs typeface="Roboto"/>
                <a:sym typeface="Roboto"/>
              </a:defRPr>
            </a:lvl9pPr>
          </a:lstStyle>
          <a:p/>
        </p:txBody>
      </p:sp>
      <p:sp>
        <p:nvSpPr>
          <p:cNvPr id="445" name="Google Shape;445;p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Font typeface="Roboto"/>
              <a:buChar char="●"/>
              <a:defRPr>
                <a:latin typeface="Roboto"/>
                <a:ea typeface="Roboto"/>
                <a:cs typeface="Roboto"/>
                <a:sym typeface="Roboto"/>
              </a:defRPr>
            </a:lvl1pPr>
            <a:lvl2pPr indent="-317500" lvl="1" marL="914400" rtl="0" algn="l">
              <a:lnSpc>
                <a:spcPct val="115000"/>
              </a:lnSpc>
              <a:spcBef>
                <a:spcPts val="1600"/>
              </a:spcBef>
              <a:spcAft>
                <a:spcPts val="0"/>
              </a:spcAft>
              <a:buSzPts val="1400"/>
              <a:buFont typeface="Roboto"/>
              <a:buChar char="○"/>
              <a:defRPr>
                <a:latin typeface="Roboto"/>
                <a:ea typeface="Roboto"/>
                <a:cs typeface="Roboto"/>
                <a:sym typeface="Roboto"/>
              </a:defRPr>
            </a:lvl2pPr>
            <a:lvl3pPr indent="-317500" lvl="2" marL="1371600" rtl="0" algn="l">
              <a:lnSpc>
                <a:spcPct val="115000"/>
              </a:lnSpc>
              <a:spcBef>
                <a:spcPts val="1600"/>
              </a:spcBef>
              <a:spcAft>
                <a:spcPts val="0"/>
              </a:spcAft>
              <a:buSzPts val="1400"/>
              <a:buFont typeface="Roboto"/>
              <a:buChar char="■"/>
              <a:defRPr>
                <a:latin typeface="Roboto"/>
                <a:ea typeface="Roboto"/>
                <a:cs typeface="Roboto"/>
                <a:sym typeface="Roboto"/>
              </a:defRPr>
            </a:lvl3pPr>
            <a:lvl4pPr indent="-317500" lvl="3" marL="1828800" rtl="0" algn="l">
              <a:lnSpc>
                <a:spcPct val="115000"/>
              </a:lnSpc>
              <a:spcBef>
                <a:spcPts val="1600"/>
              </a:spcBef>
              <a:spcAft>
                <a:spcPts val="0"/>
              </a:spcAft>
              <a:buSzPts val="1400"/>
              <a:buFont typeface="Roboto"/>
              <a:buChar char="●"/>
              <a:defRPr>
                <a:latin typeface="Roboto"/>
                <a:ea typeface="Roboto"/>
                <a:cs typeface="Roboto"/>
                <a:sym typeface="Roboto"/>
              </a:defRPr>
            </a:lvl4pPr>
            <a:lvl5pPr indent="-317500" lvl="4" marL="2286000" rtl="0" algn="l">
              <a:lnSpc>
                <a:spcPct val="115000"/>
              </a:lnSpc>
              <a:spcBef>
                <a:spcPts val="1600"/>
              </a:spcBef>
              <a:spcAft>
                <a:spcPts val="0"/>
              </a:spcAft>
              <a:buSzPts val="1400"/>
              <a:buFont typeface="Roboto"/>
              <a:buChar char="○"/>
              <a:defRPr>
                <a:latin typeface="Roboto"/>
                <a:ea typeface="Roboto"/>
                <a:cs typeface="Roboto"/>
                <a:sym typeface="Roboto"/>
              </a:defRPr>
            </a:lvl5pPr>
            <a:lvl6pPr indent="-317500" lvl="5" marL="2743200" rtl="0" algn="l">
              <a:lnSpc>
                <a:spcPct val="115000"/>
              </a:lnSpc>
              <a:spcBef>
                <a:spcPts val="1600"/>
              </a:spcBef>
              <a:spcAft>
                <a:spcPts val="0"/>
              </a:spcAft>
              <a:buSzPts val="1400"/>
              <a:buFont typeface="Roboto"/>
              <a:buChar char="■"/>
              <a:defRPr>
                <a:latin typeface="Roboto"/>
                <a:ea typeface="Roboto"/>
                <a:cs typeface="Roboto"/>
                <a:sym typeface="Roboto"/>
              </a:defRPr>
            </a:lvl6pPr>
            <a:lvl7pPr indent="-317500" lvl="6" marL="3200400" rtl="0" algn="l">
              <a:lnSpc>
                <a:spcPct val="115000"/>
              </a:lnSpc>
              <a:spcBef>
                <a:spcPts val="1600"/>
              </a:spcBef>
              <a:spcAft>
                <a:spcPts val="0"/>
              </a:spcAft>
              <a:buSzPts val="1400"/>
              <a:buFont typeface="Roboto"/>
              <a:buChar char="●"/>
              <a:defRPr>
                <a:latin typeface="Roboto"/>
                <a:ea typeface="Roboto"/>
                <a:cs typeface="Roboto"/>
                <a:sym typeface="Roboto"/>
              </a:defRPr>
            </a:lvl7pPr>
            <a:lvl8pPr indent="-317500" lvl="7" marL="3657600" rtl="0" algn="l">
              <a:lnSpc>
                <a:spcPct val="115000"/>
              </a:lnSpc>
              <a:spcBef>
                <a:spcPts val="1600"/>
              </a:spcBef>
              <a:spcAft>
                <a:spcPts val="0"/>
              </a:spcAft>
              <a:buSzPts val="1400"/>
              <a:buFont typeface="Roboto"/>
              <a:buChar char="○"/>
              <a:defRPr>
                <a:latin typeface="Roboto"/>
                <a:ea typeface="Roboto"/>
                <a:cs typeface="Roboto"/>
                <a:sym typeface="Roboto"/>
              </a:defRPr>
            </a:lvl8pPr>
            <a:lvl9pPr indent="-317500" lvl="8" marL="4114800" rtl="0" algn="l">
              <a:lnSpc>
                <a:spcPct val="115000"/>
              </a:lnSpc>
              <a:spcBef>
                <a:spcPts val="1600"/>
              </a:spcBef>
              <a:spcAft>
                <a:spcPts val="1600"/>
              </a:spcAft>
              <a:buSzPts val="1400"/>
              <a:buFont typeface="Roboto"/>
              <a:buChar char="■"/>
              <a:defRPr>
                <a:latin typeface="Roboto"/>
                <a:ea typeface="Roboto"/>
                <a:cs typeface="Roboto"/>
                <a:sym typeface="Roboto"/>
              </a:defRPr>
            </a:lvl9pPr>
          </a:lstStyle>
          <a:p/>
        </p:txBody>
      </p:sp>
      <p:sp>
        <p:nvSpPr>
          <p:cNvPr id="446" name="Google Shape;446;p7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447" name="Google Shape;447;p7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rgbClr val="777777"/>
                </a:solidFill>
                <a:latin typeface="Roboto"/>
                <a:ea typeface="Roboto"/>
                <a:cs typeface="Roboto"/>
                <a:sym typeface="Roboto"/>
              </a:rPr>
              <a:t>Copyright 2019-202</a:t>
            </a:r>
            <a:r>
              <a:rPr b="1" i="1" lang="en" sz="700">
                <a:solidFill>
                  <a:srgbClr val="777777"/>
                </a:solidFill>
                <a:latin typeface="Roboto"/>
                <a:ea typeface="Roboto"/>
                <a:cs typeface="Roboto"/>
                <a:sym typeface="Roboto"/>
              </a:rPr>
              <a:t>1</a:t>
            </a:r>
            <a:r>
              <a:rPr b="1" i="1" lang="en" sz="700" u="none" cap="none" strike="noStrike">
                <a:solidFill>
                  <a:srgbClr val="777777"/>
                </a:solidFill>
                <a:latin typeface="Roboto"/>
                <a:ea typeface="Roboto"/>
                <a:cs typeface="Roboto"/>
                <a:sym typeface="Roboto"/>
              </a:rPr>
              <a:t> FinOps Foundation – All rights reserved.</a:t>
            </a:r>
            <a:endParaRPr>
              <a:latin typeface="Roboto"/>
              <a:ea typeface="Roboto"/>
              <a:cs typeface="Roboto"/>
              <a:sym typeface="Roboto"/>
            </a:endParaRPr>
          </a:p>
        </p:txBody>
      </p:sp>
      <p:pic>
        <p:nvPicPr>
          <p:cNvPr id="448" name="Google Shape;448;p79"/>
          <p:cNvPicPr preferRelativeResize="0"/>
          <p:nvPr/>
        </p:nvPicPr>
        <p:blipFill>
          <a:blip r:embed="rId2">
            <a:alphaModFix/>
          </a:blip>
          <a:stretch>
            <a:fillRect/>
          </a:stretch>
        </p:blipFill>
        <p:spPr>
          <a:xfrm>
            <a:off x="205613" y="4716975"/>
            <a:ext cx="935753" cy="24785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49" name="Shape 449"/>
        <p:cNvGrpSpPr/>
        <p:nvPr/>
      </p:nvGrpSpPr>
      <p:grpSpPr>
        <a:xfrm>
          <a:off x="0" y="0"/>
          <a:ext cx="0" cy="0"/>
          <a:chOff x="0" y="0"/>
          <a:chExt cx="0" cy="0"/>
        </a:xfrm>
      </p:grpSpPr>
      <p:sp>
        <p:nvSpPr>
          <p:cNvPr id="450" name="Google Shape;450;p80"/>
          <p:cNvSpPr txBox="1"/>
          <p:nvPr>
            <p:ph type="title"/>
          </p:nvPr>
        </p:nvSpPr>
        <p:spPr>
          <a:xfrm>
            <a:off x="457203" y="134409"/>
            <a:ext cx="8229600" cy="904200"/>
          </a:xfrm>
          <a:prstGeom prst="rect">
            <a:avLst/>
          </a:prstGeom>
          <a:noFill/>
          <a:ln>
            <a:noFill/>
          </a:ln>
        </p:spPr>
        <p:txBody>
          <a:bodyPr anchorCtr="0" anchor="ctr" bIns="45675" lIns="0" spcFirstLastPara="1" rIns="0" wrap="square" tIns="45675">
            <a:normAutofit/>
          </a:bodyPr>
          <a:lstStyle>
            <a:lvl1pPr lvl="0" rtl="0" algn="l">
              <a:lnSpc>
                <a:spcPct val="8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1" name="Google Shape;451;p80"/>
          <p:cNvSpPr txBox="1"/>
          <p:nvPr>
            <p:ph idx="1" type="body"/>
          </p:nvPr>
        </p:nvSpPr>
        <p:spPr>
          <a:xfrm>
            <a:off x="457203" y="1123950"/>
            <a:ext cx="8229600" cy="3505200"/>
          </a:xfrm>
          <a:prstGeom prst="rect">
            <a:avLst/>
          </a:prstGeom>
          <a:noFill/>
          <a:ln>
            <a:noFill/>
          </a:ln>
        </p:spPr>
        <p:txBody>
          <a:bodyPr anchorCtr="0" anchor="t" bIns="0" lIns="0" spcFirstLastPara="1" rIns="0" wrap="square" tIns="0">
            <a:normAutofit/>
          </a:bodyPr>
          <a:lstStyle>
            <a:lvl1pPr indent="-317500" lvl="0" marL="457200" rtl="0" algn="l">
              <a:spcBef>
                <a:spcPts val="300"/>
              </a:spcBef>
              <a:spcAft>
                <a:spcPts val="0"/>
              </a:spcAft>
              <a:buSzPts val="1400"/>
              <a:buChar char="●"/>
              <a:defRPr/>
            </a:lvl1pPr>
            <a:lvl2pPr indent="-317500" lvl="1" marL="914400" rtl="0" algn="l">
              <a:spcBef>
                <a:spcPts val="1200"/>
              </a:spcBef>
              <a:spcAft>
                <a:spcPts val="0"/>
              </a:spcAft>
              <a:buSzPts val="1400"/>
              <a:buChar char="○"/>
              <a:defRPr/>
            </a:lvl2pPr>
            <a:lvl3pPr indent="-317500" lvl="2" marL="1371600" rtl="0" algn="l">
              <a:spcBef>
                <a:spcPts val="1200"/>
              </a:spcBef>
              <a:spcAft>
                <a:spcPts val="0"/>
              </a:spcAft>
              <a:buSzPts val="1400"/>
              <a:buChar char="■"/>
              <a:defRPr/>
            </a:lvl3pPr>
            <a:lvl4pPr indent="-317500" lvl="3" marL="1828800" rtl="0" algn="l">
              <a:spcBef>
                <a:spcPts val="1200"/>
              </a:spcBef>
              <a:spcAft>
                <a:spcPts val="0"/>
              </a:spcAft>
              <a:buSzPts val="1400"/>
              <a:buChar char="●"/>
              <a:defRPr/>
            </a:lvl4pPr>
            <a:lvl5pPr indent="-317500" lvl="4" marL="2286000" rtl="0" algn="l">
              <a:spcBef>
                <a:spcPts val="1200"/>
              </a:spcBef>
              <a:spcAft>
                <a:spcPts val="0"/>
              </a:spcAft>
              <a:buSzPts val="1400"/>
              <a:buChar char="○"/>
              <a:defRPr/>
            </a:lvl5pPr>
            <a:lvl6pPr indent="-317500" lvl="5" marL="2743200" rtl="0" algn="l">
              <a:spcBef>
                <a:spcPts val="1200"/>
              </a:spcBef>
              <a:spcAft>
                <a:spcPts val="0"/>
              </a:spcAft>
              <a:buClr>
                <a:schemeClr val="dk1"/>
              </a:buClr>
              <a:buSzPts val="1400"/>
              <a:buChar char="■"/>
              <a:defRPr/>
            </a:lvl6pPr>
            <a:lvl7pPr indent="-317500" lvl="6" marL="3200400" rtl="0" algn="l">
              <a:spcBef>
                <a:spcPts val="1200"/>
              </a:spcBef>
              <a:spcAft>
                <a:spcPts val="0"/>
              </a:spcAft>
              <a:buClr>
                <a:schemeClr val="dk1"/>
              </a:buClr>
              <a:buSzPts val="1400"/>
              <a:buChar char="●"/>
              <a:defRPr/>
            </a:lvl7pPr>
            <a:lvl8pPr indent="-317500" lvl="7" marL="3657600" rtl="0" algn="l">
              <a:spcBef>
                <a:spcPts val="1200"/>
              </a:spcBef>
              <a:spcAft>
                <a:spcPts val="0"/>
              </a:spcAft>
              <a:buClr>
                <a:schemeClr val="dk1"/>
              </a:buClr>
              <a:buSzPts val="1400"/>
              <a:buChar char="○"/>
              <a:defRPr/>
            </a:lvl8pPr>
            <a:lvl9pPr indent="-317500" lvl="8" marL="4114800" rtl="0" algn="l">
              <a:spcBef>
                <a:spcPts val="1200"/>
              </a:spcBef>
              <a:spcAft>
                <a:spcPts val="120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solidFill>
          <a:srgbClr val="2F3F4E"/>
        </a:solidFill>
      </p:bgPr>
    </p:bg>
    <p:spTree>
      <p:nvGrpSpPr>
        <p:cNvPr id="452" name="Shape 452"/>
        <p:cNvGrpSpPr/>
        <p:nvPr/>
      </p:nvGrpSpPr>
      <p:grpSpPr>
        <a:xfrm>
          <a:off x="0" y="0"/>
          <a:ext cx="0" cy="0"/>
          <a:chOff x="0" y="0"/>
          <a:chExt cx="0" cy="0"/>
        </a:xfrm>
      </p:grpSpPr>
      <p:sp>
        <p:nvSpPr>
          <p:cNvPr id="453" name="Google Shape;453;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4" name="Google Shape;454;p8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455" name="Google Shape;455;p81"/>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456" name="Google Shape;456;p81"/>
          <p:cNvSpPr txBox="1"/>
          <p:nvPr>
            <p:ph type="ctrTitle"/>
          </p:nvPr>
        </p:nvSpPr>
        <p:spPr>
          <a:xfrm>
            <a:off x="927600" y="2818600"/>
            <a:ext cx="7324200" cy="6522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lt1"/>
              </a:buClr>
              <a:buSzPts val="2100"/>
              <a:buFont typeface="IBM Plex Sans SemiBold"/>
              <a:buNone/>
              <a:defRPr b="0" sz="210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457" name="Google Shape;457;p81"/>
          <p:cNvPicPr preferRelativeResize="0"/>
          <p:nvPr/>
        </p:nvPicPr>
        <p:blipFill rotWithShape="1">
          <a:blip r:embed="rId4">
            <a:alphaModFix/>
          </a:blip>
          <a:srcRect b="0" l="29" r="39" t="0"/>
          <a:stretch/>
        </p:blipFill>
        <p:spPr>
          <a:xfrm>
            <a:off x="3091762" y="1753662"/>
            <a:ext cx="2903700" cy="76897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1_1">
    <p:spTree>
      <p:nvGrpSpPr>
        <p:cNvPr id="458" name="Shape 458"/>
        <p:cNvGrpSpPr/>
        <p:nvPr/>
      </p:nvGrpSpPr>
      <p:grpSpPr>
        <a:xfrm>
          <a:off x="0" y="0"/>
          <a:ext cx="0" cy="0"/>
          <a:chOff x="0" y="0"/>
          <a:chExt cx="0" cy="0"/>
        </a:xfrm>
      </p:grpSpPr>
      <p:sp>
        <p:nvSpPr>
          <p:cNvPr id="459" name="Google Shape;459;p82"/>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0" name="Google Shape;460;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61" name="Google Shape;461;p82"/>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462" name="Google Shape;462;p82"/>
          <p:cNvSpPr txBox="1"/>
          <p:nvPr/>
        </p:nvSpPr>
        <p:spPr>
          <a:xfrm>
            <a:off x="1604599" y="4663225"/>
            <a:ext cx="5535900" cy="20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marR="0" rtl="0" algn="ctr">
              <a:lnSpc>
                <a:spcPct val="100000"/>
              </a:lnSpc>
              <a:spcBef>
                <a:spcPts val="0"/>
              </a:spcBef>
              <a:spcAft>
                <a:spcPts val="0"/>
              </a:spcAft>
              <a:buClr>
                <a:srgbClr val="000000"/>
              </a:buClr>
              <a:buFont typeface="Arial"/>
              <a:buNone/>
            </a:pPr>
            <a:r>
              <a:t/>
            </a:r>
            <a:endParaRPr i="1" sz="1000">
              <a:solidFill>
                <a:srgbClr val="1FA382"/>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48" name="Shape 48"/>
        <p:cNvGrpSpPr/>
        <p:nvPr/>
      </p:nvGrpSpPr>
      <p:grpSpPr>
        <a:xfrm>
          <a:off x="0" y="0"/>
          <a:ext cx="0" cy="0"/>
          <a:chOff x="0" y="0"/>
          <a:chExt cx="0" cy="0"/>
        </a:xfrm>
      </p:grpSpPr>
      <p:sp>
        <p:nvSpPr>
          <p:cNvPr id="49" name="Google Shape;49;p9"/>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1" name="Google Shape;51;p9"/>
          <p:cNvPicPr preferRelativeResize="0"/>
          <p:nvPr/>
        </p:nvPicPr>
        <p:blipFill>
          <a:blip r:embed="rId2">
            <a:alphaModFix/>
          </a:blip>
          <a:stretch>
            <a:fillRect/>
          </a:stretch>
        </p:blipFill>
        <p:spPr>
          <a:xfrm>
            <a:off x="205613" y="4716975"/>
            <a:ext cx="935753" cy="247851"/>
          </a:xfrm>
          <a:prstGeom prst="rect">
            <a:avLst/>
          </a:prstGeom>
          <a:noFill/>
          <a:ln>
            <a:noFill/>
          </a:ln>
        </p:spPr>
      </p:pic>
      <p:sp>
        <p:nvSpPr>
          <p:cNvPr id="52" name="Google Shape;52;p9"/>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2 ">
  <p:cSld name="Title and body 2">
    <p:bg>
      <p:bgPr>
        <a:solidFill>
          <a:srgbClr val="2D3F50"/>
        </a:solidFill>
      </p:bgPr>
    </p:bg>
    <p:spTree>
      <p:nvGrpSpPr>
        <p:cNvPr id="463" name="Shape 463"/>
        <p:cNvGrpSpPr/>
        <p:nvPr/>
      </p:nvGrpSpPr>
      <p:grpSpPr>
        <a:xfrm>
          <a:off x="0" y="0"/>
          <a:ext cx="0" cy="0"/>
          <a:chOff x="0" y="0"/>
          <a:chExt cx="0" cy="0"/>
        </a:xfrm>
      </p:grpSpPr>
      <p:sp>
        <p:nvSpPr>
          <p:cNvPr id="464" name="Google Shape;464;p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1pPr>
            <a:lvl2pPr lvl="1"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2pPr>
            <a:lvl3pPr lvl="2"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3pPr>
            <a:lvl4pPr lvl="3"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4pPr>
            <a:lvl5pPr lvl="4"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5pPr>
            <a:lvl6pPr lvl="5"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6pPr>
            <a:lvl7pPr lvl="6"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7pPr>
            <a:lvl8pPr lvl="7"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8pPr>
            <a:lvl9pPr lvl="8" rtl="0" algn="l">
              <a:lnSpc>
                <a:spcPct val="100000"/>
              </a:lnSpc>
              <a:spcBef>
                <a:spcPts val="0"/>
              </a:spcBef>
              <a:spcAft>
                <a:spcPts val="0"/>
              </a:spcAft>
              <a:buClr>
                <a:srgbClr val="FFFFFF"/>
              </a:buClr>
              <a:buSzPts val="2800"/>
              <a:buFont typeface="Roboto"/>
              <a:buNone/>
              <a:defRPr>
                <a:solidFill>
                  <a:srgbClr val="FFFFFF"/>
                </a:solidFill>
                <a:latin typeface="Roboto"/>
                <a:ea typeface="Roboto"/>
                <a:cs typeface="Roboto"/>
                <a:sym typeface="Roboto"/>
              </a:defRPr>
            </a:lvl9pPr>
          </a:lstStyle>
          <a:p/>
        </p:txBody>
      </p:sp>
      <p:sp>
        <p:nvSpPr>
          <p:cNvPr id="465" name="Google Shape;465;p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Clr>
                <a:srgbClr val="FFFFFF"/>
              </a:buClr>
              <a:buSzPts val="1800"/>
              <a:buFont typeface="Roboto"/>
              <a:buChar char="●"/>
              <a:defRPr>
                <a:solidFill>
                  <a:srgbClr val="FFFFFF"/>
                </a:solidFill>
                <a:latin typeface="Roboto"/>
                <a:ea typeface="Roboto"/>
                <a:cs typeface="Roboto"/>
                <a:sym typeface="Roboto"/>
              </a:defRPr>
            </a:lvl1pPr>
            <a:lvl2pPr indent="-317500" lvl="1" marL="914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rtl="0" algn="l">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rtl="0" algn="l">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466" name="Google Shape;466;p8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467" name="Google Shape;467;p83"/>
          <p:cNvPicPr preferRelativeResize="0"/>
          <p:nvPr/>
        </p:nvPicPr>
        <p:blipFill>
          <a:blip r:embed="rId2">
            <a:alphaModFix/>
          </a:blip>
          <a:stretch>
            <a:fillRect/>
          </a:stretch>
        </p:blipFill>
        <p:spPr>
          <a:xfrm>
            <a:off x="205525" y="4716975"/>
            <a:ext cx="935925" cy="247850"/>
          </a:xfrm>
          <a:prstGeom prst="rect">
            <a:avLst/>
          </a:prstGeom>
          <a:noFill/>
          <a:ln>
            <a:noFill/>
          </a:ln>
        </p:spPr>
      </p:pic>
      <p:sp>
        <p:nvSpPr>
          <p:cNvPr id="468" name="Google Shape;468;p83"/>
          <p:cNvSpPr txBox="1"/>
          <p:nvPr/>
        </p:nvSpPr>
        <p:spPr>
          <a:xfrm>
            <a:off x="3158792" y="4860017"/>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lt1"/>
                </a:solidFill>
                <a:latin typeface="Roboto"/>
                <a:ea typeface="Roboto"/>
                <a:cs typeface="Roboto"/>
                <a:sym typeface="Roboto"/>
              </a:rPr>
              <a:t>Copyright 2019-202</a:t>
            </a:r>
            <a:r>
              <a:rPr b="1" i="1" lang="en" sz="700">
                <a:solidFill>
                  <a:schemeClr val="lt1"/>
                </a:solidFill>
                <a:latin typeface="Roboto"/>
                <a:ea typeface="Roboto"/>
                <a:cs typeface="Roboto"/>
                <a:sym typeface="Roboto"/>
              </a:rPr>
              <a:t>1</a:t>
            </a:r>
            <a:r>
              <a:rPr b="1" i="1" lang="en" sz="700" u="none" cap="none" strike="noStrike">
                <a:solidFill>
                  <a:schemeClr val="lt1"/>
                </a:solidFill>
                <a:latin typeface="Roboto"/>
                <a:ea typeface="Roboto"/>
                <a:cs typeface="Roboto"/>
                <a:sym typeface="Roboto"/>
              </a:rPr>
              <a:t> FinOps Foundation – All rights reserved.</a:t>
            </a:r>
            <a:endParaRPr>
              <a:solidFill>
                <a:schemeClr val="lt1"/>
              </a:solidFill>
              <a:latin typeface="Roboto"/>
              <a:ea typeface="Roboto"/>
              <a:cs typeface="Roboto"/>
              <a:sym typeface="Roboto"/>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469" name="Shape 469"/>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0" name="Shape 470"/>
        <p:cNvGrpSpPr/>
        <p:nvPr/>
      </p:nvGrpSpPr>
      <p:grpSpPr>
        <a:xfrm>
          <a:off x="0" y="0"/>
          <a:ext cx="0" cy="0"/>
          <a:chOff x="0" y="0"/>
          <a:chExt cx="0" cy="0"/>
        </a:xfrm>
      </p:grpSpPr>
      <p:sp>
        <p:nvSpPr>
          <p:cNvPr id="471" name="Google Shape;471;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Blue Background">
  <p:cSld name="CUSTOM">
    <p:bg>
      <p:bgPr>
        <a:solidFill>
          <a:schemeClr val="dk2"/>
        </a:solidFill>
      </p:bgPr>
    </p:bg>
    <p:spTree>
      <p:nvGrpSpPr>
        <p:cNvPr id="472" name="Shape 472"/>
        <p:cNvGrpSpPr/>
        <p:nvPr/>
      </p:nvGrpSpPr>
      <p:grpSpPr>
        <a:xfrm>
          <a:off x="0" y="0"/>
          <a:ext cx="0" cy="0"/>
          <a:chOff x="0" y="0"/>
          <a:chExt cx="0" cy="0"/>
        </a:xfrm>
      </p:grpSpPr>
      <p:sp>
        <p:nvSpPr>
          <p:cNvPr id="473" name="Google Shape;473;p86"/>
          <p:cNvSpPr txBox="1"/>
          <p:nvPr>
            <p:ph type="title"/>
          </p:nvPr>
        </p:nvSpPr>
        <p:spPr>
          <a:xfrm>
            <a:off x="419825" y="343025"/>
            <a:ext cx="8313000" cy="690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p:txBody>
      </p:sp>
      <p:pic>
        <p:nvPicPr>
          <p:cNvPr id="474" name="Google Shape;474;p86"/>
          <p:cNvPicPr preferRelativeResize="0"/>
          <p:nvPr/>
        </p:nvPicPr>
        <p:blipFill>
          <a:blip r:embed="rId2">
            <a:alphaModFix/>
          </a:blip>
          <a:stretch>
            <a:fillRect/>
          </a:stretch>
        </p:blipFill>
        <p:spPr>
          <a:xfrm>
            <a:off x="205525" y="4793175"/>
            <a:ext cx="935925" cy="247850"/>
          </a:xfrm>
          <a:prstGeom prst="rect">
            <a:avLst/>
          </a:prstGeom>
          <a:noFill/>
          <a:ln>
            <a:noFill/>
          </a:ln>
        </p:spPr>
      </p:pic>
      <p:pic>
        <p:nvPicPr>
          <p:cNvPr id="475" name="Google Shape;475;p86"/>
          <p:cNvPicPr preferRelativeResize="0"/>
          <p:nvPr/>
        </p:nvPicPr>
        <p:blipFill>
          <a:blip r:embed="rId3">
            <a:alphaModFix/>
          </a:blip>
          <a:stretch>
            <a:fillRect/>
          </a:stretch>
        </p:blipFill>
        <p:spPr>
          <a:xfrm flipH="1">
            <a:off x="6423225" y="0"/>
            <a:ext cx="2720773" cy="10069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476" name="Shape 476"/>
        <p:cNvGrpSpPr/>
        <p:nvPr/>
      </p:nvGrpSpPr>
      <p:grpSpPr>
        <a:xfrm>
          <a:off x="0" y="0"/>
          <a:ext cx="0" cy="0"/>
          <a:chOff x="0" y="0"/>
          <a:chExt cx="0" cy="0"/>
        </a:xfrm>
      </p:grpSpPr>
      <p:sp>
        <p:nvSpPr>
          <p:cNvPr id="477" name="Google Shape;477;p8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8" name="Google Shape;478;p8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479" name="Google Shape;479;p8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0" name="Google Shape;480;p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81" name="Google Shape;481;p8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bg>
      <p:bgPr>
        <a:solidFill>
          <a:srgbClr val="2F3F4E"/>
        </a:solidFill>
      </p:bgPr>
    </p:bg>
    <p:spTree>
      <p:nvGrpSpPr>
        <p:cNvPr id="487" name="Shape 487"/>
        <p:cNvGrpSpPr/>
        <p:nvPr/>
      </p:nvGrpSpPr>
      <p:grpSpPr>
        <a:xfrm>
          <a:off x="0" y="0"/>
          <a:ext cx="0" cy="0"/>
          <a:chOff x="0" y="0"/>
          <a:chExt cx="0" cy="0"/>
        </a:xfrm>
      </p:grpSpPr>
      <p:sp>
        <p:nvSpPr>
          <p:cNvPr id="488" name="Google Shape;488;p8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89" name="Google Shape;489;p89"/>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490" name="Google Shape;490;p89"/>
          <p:cNvPicPr preferRelativeResize="0"/>
          <p:nvPr/>
        </p:nvPicPr>
        <p:blipFill>
          <a:blip r:embed="rId3">
            <a:alphaModFix/>
          </a:blip>
          <a:stretch>
            <a:fillRect/>
          </a:stretch>
        </p:blipFill>
        <p:spPr>
          <a:xfrm>
            <a:off x="6240307" y="4491300"/>
            <a:ext cx="2903695" cy="652200"/>
          </a:xfrm>
          <a:prstGeom prst="rect">
            <a:avLst/>
          </a:prstGeom>
          <a:noFill/>
          <a:ln>
            <a:noFill/>
          </a:ln>
        </p:spPr>
      </p:pic>
      <p:sp>
        <p:nvSpPr>
          <p:cNvPr id="491" name="Google Shape;491;p89"/>
          <p:cNvSpPr txBox="1"/>
          <p:nvPr>
            <p:ph type="ctrTitle"/>
          </p:nvPr>
        </p:nvSpPr>
        <p:spPr>
          <a:xfrm>
            <a:off x="419825" y="2907950"/>
            <a:ext cx="8304300" cy="540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2800"/>
              <a:buFont typeface="IBM Plex Sans SemiBold"/>
              <a:buNone/>
              <a:defRPr b="0">
                <a:solidFill>
                  <a:schemeClr val="lt1"/>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2pPr>
            <a:lvl3pPr lvl="2"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3pPr>
            <a:lvl4pPr lvl="3"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4pPr>
            <a:lvl5pPr lvl="4"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5pPr>
            <a:lvl6pPr lvl="5"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6pPr>
            <a:lvl7pPr lvl="6"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7pPr>
            <a:lvl8pPr lvl="7"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8pPr>
            <a:lvl9pPr lvl="8" rtl="0" algn="ctr">
              <a:lnSpc>
                <a:spcPct val="100000"/>
              </a:lnSpc>
              <a:spcBef>
                <a:spcPts val="0"/>
              </a:spcBef>
              <a:spcAft>
                <a:spcPts val="0"/>
              </a:spcAft>
              <a:buSzPts val="3500"/>
              <a:buFont typeface="IBM Plex Sans SemiBold"/>
              <a:buNone/>
              <a:defRPr sz="3500">
                <a:latin typeface="IBM Plex Sans SemiBold"/>
                <a:ea typeface="IBM Plex Sans SemiBold"/>
                <a:cs typeface="IBM Plex Sans SemiBold"/>
                <a:sym typeface="IBM Plex Sans SemiBold"/>
              </a:defRPr>
            </a:lvl9pPr>
          </a:lstStyle>
          <a:p/>
        </p:txBody>
      </p:sp>
      <p:pic>
        <p:nvPicPr>
          <p:cNvPr id="492" name="Google Shape;492;p89"/>
          <p:cNvPicPr preferRelativeResize="0"/>
          <p:nvPr/>
        </p:nvPicPr>
        <p:blipFill rotWithShape="1">
          <a:blip r:embed="rId4">
            <a:alphaModFix/>
          </a:blip>
          <a:srcRect b="0" l="29" r="39" t="0"/>
          <a:stretch/>
        </p:blipFill>
        <p:spPr>
          <a:xfrm>
            <a:off x="3091762" y="1601262"/>
            <a:ext cx="2903700" cy="76897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2F3F4E"/>
        </a:solidFill>
      </p:bgPr>
    </p:bg>
    <p:spTree>
      <p:nvGrpSpPr>
        <p:cNvPr id="493" name="Shape 493"/>
        <p:cNvGrpSpPr/>
        <p:nvPr/>
      </p:nvGrpSpPr>
      <p:grpSpPr>
        <a:xfrm>
          <a:off x="0" y="0"/>
          <a:ext cx="0" cy="0"/>
          <a:chOff x="0" y="0"/>
          <a:chExt cx="0" cy="0"/>
        </a:xfrm>
      </p:grpSpPr>
      <p:sp>
        <p:nvSpPr>
          <p:cNvPr id="494" name="Google Shape;494;p90"/>
          <p:cNvSpPr txBox="1"/>
          <p:nvPr>
            <p:ph type="ctrTitle"/>
          </p:nvPr>
        </p:nvSpPr>
        <p:spPr>
          <a:xfrm>
            <a:off x="419825" y="1745850"/>
            <a:ext cx="8304300" cy="8259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95" name="Google Shape;495;p90"/>
          <p:cNvSpPr txBox="1"/>
          <p:nvPr>
            <p:ph idx="1" type="subTitle"/>
          </p:nvPr>
        </p:nvSpPr>
        <p:spPr>
          <a:xfrm>
            <a:off x="419825" y="2677400"/>
            <a:ext cx="8304300" cy="825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96" name="Google Shape;496;p9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97" name="Google Shape;497;p90"/>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498" name="Google Shape;498;p90"/>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_1">
    <p:bg>
      <p:bgPr>
        <a:solidFill>
          <a:srgbClr val="2F3F4E"/>
        </a:solidFill>
      </p:bgPr>
    </p:bg>
    <p:spTree>
      <p:nvGrpSpPr>
        <p:cNvPr id="499" name="Shape 499"/>
        <p:cNvGrpSpPr/>
        <p:nvPr/>
      </p:nvGrpSpPr>
      <p:grpSpPr>
        <a:xfrm>
          <a:off x="0" y="0"/>
          <a:ext cx="0" cy="0"/>
          <a:chOff x="0" y="0"/>
          <a:chExt cx="0" cy="0"/>
        </a:xfrm>
      </p:grpSpPr>
      <p:sp>
        <p:nvSpPr>
          <p:cNvPr id="500" name="Google Shape;500;p91"/>
          <p:cNvSpPr txBox="1"/>
          <p:nvPr>
            <p:ph type="ctrTitle"/>
          </p:nvPr>
        </p:nvSpPr>
        <p:spPr>
          <a:xfrm>
            <a:off x="419825" y="2489100"/>
            <a:ext cx="8304300" cy="9084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3600"/>
              <a:buNone/>
              <a:defRPr sz="36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01" name="Google Shape;501;p91"/>
          <p:cNvSpPr txBox="1"/>
          <p:nvPr>
            <p:ph idx="1" type="subTitle"/>
          </p:nvPr>
        </p:nvSpPr>
        <p:spPr>
          <a:xfrm>
            <a:off x="1061775" y="1806325"/>
            <a:ext cx="7112100" cy="573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200"/>
              <a:buFont typeface="IBM Plex Sans SemiBold"/>
              <a:buNone/>
              <a:defRPr sz="22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2" name="Google Shape;502;p9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03" name="Google Shape;503;p91"/>
          <p:cNvPicPr preferRelativeResize="0"/>
          <p:nvPr/>
        </p:nvPicPr>
        <p:blipFill>
          <a:blip r:embed="rId2">
            <a:alphaModFix/>
          </a:blip>
          <a:stretch>
            <a:fillRect/>
          </a:stretch>
        </p:blipFill>
        <p:spPr>
          <a:xfrm>
            <a:off x="0" y="0"/>
            <a:ext cx="2720773" cy="1006999"/>
          </a:xfrm>
          <a:prstGeom prst="rect">
            <a:avLst/>
          </a:prstGeom>
          <a:noFill/>
          <a:ln>
            <a:noFill/>
          </a:ln>
        </p:spPr>
      </p:pic>
      <p:pic>
        <p:nvPicPr>
          <p:cNvPr id="504" name="Google Shape;504;p91"/>
          <p:cNvPicPr preferRelativeResize="0"/>
          <p:nvPr/>
        </p:nvPicPr>
        <p:blipFill>
          <a:blip r:embed="rId3">
            <a:alphaModFix/>
          </a:blip>
          <a:stretch>
            <a:fillRect/>
          </a:stretch>
        </p:blipFill>
        <p:spPr>
          <a:xfrm>
            <a:off x="6240307" y="4491300"/>
            <a:ext cx="2903695" cy="6522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2_1_1">
    <p:bg>
      <p:bgPr>
        <a:solidFill>
          <a:srgbClr val="2F3F4E"/>
        </a:solidFill>
      </p:bgPr>
    </p:bg>
    <p:spTree>
      <p:nvGrpSpPr>
        <p:cNvPr id="505" name="Shape 505"/>
        <p:cNvGrpSpPr/>
        <p:nvPr/>
      </p:nvGrpSpPr>
      <p:grpSpPr>
        <a:xfrm>
          <a:off x="0" y="0"/>
          <a:ext cx="0" cy="0"/>
          <a:chOff x="0" y="0"/>
          <a:chExt cx="0" cy="0"/>
        </a:xfrm>
      </p:grpSpPr>
      <p:pic>
        <p:nvPicPr>
          <p:cNvPr id="506" name="Google Shape;506;p92"/>
          <p:cNvPicPr preferRelativeResize="0"/>
          <p:nvPr/>
        </p:nvPicPr>
        <p:blipFill>
          <a:blip r:embed="rId2">
            <a:alphaModFix/>
          </a:blip>
          <a:stretch>
            <a:fillRect/>
          </a:stretch>
        </p:blipFill>
        <p:spPr>
          <a:xfrm>
            <a:off x="0" y="0"/>
            <a:ext cx="1653601" cy="985049"/>
          </a:xfrm>
          <a:prstGeom prst="rect">
            <a:avLst/>
          </a:prstGeom>
          <a:noFill/>
          <a:ln>
            <a:noFill/>
          </a:ln>
        </p:spPr>
      </p:pic>
      <p:sp>
        <p:nvSpPr>
          <p:cNvPr id="507" name="Google Shape;507;p9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08" name="Google Shape;508;p92"/>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509" name="Google Shape;509;p92"/>
          <p:cNvSpPr txBox="1"/>
          <p:nvPr>
            <p:ph type="ctrTitle"/>
          </p:nvPr>
        </p:nvSpPr>
        <p:spPr>
          <a:xfrm>
            <a:off x="419825" y="1780400"/>
            <a:ext cx="8304300" cy="509700"/>
          </a:xfrm>
          <a:prstGeom prst="rect">
            <a:avLst/>
          </a:prstGeom>
        </p:spPr>
        <p:txBody>
          <a:bodyPr anchorCtr="0" anchor="t" bIns="0" lIns="0" spcFirstLastPara="1" rIns="0" wrap="square" tIns="0">
            <a:normAutofit/>
          </a:bodyPr>
          <a:lstStyle>
            <a:lvl1pPr lvl="0" rtl="0" algn="ctr">
              <a:lnSpc>
                <a:spcPct val="100000"/>
              </a:lnSpc>
              <a:spcBef>
                <a:spcPts val="0"/>
              </a:spcBef>
              <a:spcAft>
                <a:spcPts val="0"/>
              </a:spcAft>
              <a:buClr>
                <a:schemeClr val="lt1"/>
              </a:buClr>
              <a:buSzPts val="2200"/>
              <a:buNone/>
              <a:defRPr sz="22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10" name="Google Shape;510;p92"/>
          <p:cNvSpPr txBox="1"/>
          <p:nvPr>
            <p:ph idx="1" type="subTitle"/>
          </p:nvPr>
        </p:nvSpPr>
        <p:spPr>
          <a:xfrm>
            <a:off x="419775" y="2480450"/>
            <a:ext cx="8304300" cy="10824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3600"/>
              <a:buFont typeface="IBM Plex Sans SemiBold"/>
              <a:buNone/>
              <a:defRPr sz="36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2_1_1_1">
    <p:bg>
      <p:bgPr>
        <a:solidFill>
          <a:srgbClr val="2F3F4E"/>
        </a:solidFill>
      </p:bgPr>
    </p:bg>
    <p:spTree>
      <p:nvGrpSpPr>
        <p:cNvPr id="511" name="Shape 511"/>
        <p:cNvGrpSpPr/>
        <p:nvPr/>
      </p:nvGrpSpPr>
      <p:grpSpPr>
        <a:xfrm>
          <a:off x="0" y="0"/>
          <a:ext cx="0" cy="0"/>
          <a:chOff x="0" y="0"/>
          <a:chExt cx="0" cy="0"/>
        </a:xfrm>
      </p:grpSpPr>
      <p:pic>
        <p:nvPicPr>
          <p:cNvPr id="512" name="Google Shape;512;p93"/>
          <p:cNvPicPr preferRelativeResize="0"/>
          <p:nvPr/>
        </p:nvPicPr>
        <p:blipFill>
          <a:blip r:embed="rId2">
            <a:alphaModFix/>
          </a:blip>
          <a:stretch>
            <a:fillRect/>
          </a:stretch>
        </p:blipFill>
        <p:spPr>
          <a:xfrm>
            <a:off x="0" y="0"/>
            <a:ext cx="1653601" cy="985049"/>
          </a:xfrm>
          <a:prstGeom prst="rect">
            <a:avLst/>
          </a:prstGeom>
          <a:noFill/>
          <a:ln>
            <a:noFill/>
          </a:ln>
        </p:spPr>
      </p:pic>
      <p:sp>
        <p:nvSpPr>
          <p:cNvPr id="513" name="Google Shape;513;p9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14" name="Google Shape;514;p93"/>
          <p:cNvPicPr preferRelativeResize="0"/>
          <p:nvPr/>
        </p:nvPicPr>
        <p:blipFill>
          <a:blip r:embed="rId3">
            <a:alphaModFix/>
          </a:blip>
          <a:stretch>
            <a:fillRect/>
          </a:stretch>
        </p:blipFill>
        <p:spPr>
          <a:xfrm>
            <a:off x="6268350" y="4497600"/>
            <a:ext cx="2875648" cy="645900"/>
          </a:xfrm>
          <a:prstGeom prst="rect">
            <a:avLst/>
          </a:prstGeom>
          <a:noFill/>
          <a:ln>
            <a:noFill/>
          </a:ln>
        </p:spPr>
      </p:pic>
      <p:sp>
        <p:nvSpPr>
          <p:cNvPr id="515" name="Google Shape;515;p93"/>
          <p:cNvSpPr txBox="1"/>
          <p:nvPr>
            <p:ph type="ctrTitle"/>
          </p:nvPr>
        </p:nvSpPr>
        <p:spPr>
          <a:xfrm>
            <a:off x="419825" y="1765200"/>
            <a:ext cx="8304300" cy="806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chemeClr val="lt1"/>
              </a:buClr>
              <a:buSzPts val="3400"/>
              <a:buNone/>
              <a:defRPr sz="3400">
                <a:solidFill>
                  <a:schemeClr val="lt1"/>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16" name="Google Shape;516;p93"/>
          <p:cNvSpPr txBox="1"/>
          <p:nvPr>
            <p:ph idx="1" type="subTitle"/>
          </p:nvPr>
        </p:nvSpPr>
        <p:spPr>
          <a:xfrm>
            <a:off x="419775" y="2509975"/>
            <a:ext cx="8304300" cy="10530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Clr>
                <a:srgbClr val="F2F2F2"/>
              </a:buClr>
              <a:buSzPts val="2400"/>
              <a:buFont typeface="IBM Plex Sans SemiBold"/>
              <a:buNone/>
              <a:defRPr sz="2400">
                <a:solidFill>
                  <a:srgbClr val="F2F2F2"/>
                </a:solidFill>
                <a:latin typeface="IBM Plex Sans SemiBold"/>
                <a:ea typeface="IBM Plex Sans SemiBold"/>
                <a:cs typeface="IBM Plex Sans SemiBold"/>
                <a:sym typeface="IBM Plex Sans SemiBo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3" name="Shape 53"/>
        <p:cNvGrpSpPr/>
        <p:nvPr/>
      </p:nvGrpSpPr>
      <p:grpSpPr>
        <a:xfrm>
          <a:off x="0" y="0"/>
          <a:ext cx="0" cy="0"/>
          <a:chOff x="0" y="0"/>
          <a:chExt cx="0" cy="0"/>
        </a:xfrm>
      </p:grpSpPr>
      <p:sp>
        <p:nvSpPr>
          <p:cNvPr id="54" name="Google Shape;54;p10"/>
          <p:cNvSpPr txBox="1"/>
          <p:nvPr>
            <p:ph type="title"/>
          </p:nvPr>
        </p:nvSpPr>
        <p:spPr>
          <a:xfrm>
            <a:off x="311700" y="445025"/>
            <a:ext cx="8520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0"/>
          <p:cNvPicPr preferRelativeResize="0"/>
          <p:nvPr/>
        </p:nvPicPr>
        <p:blipFill>
          <a:blip r:embed="rId2">
            <a:alphaModFix/>
          </a:blip>
          <a:stretch>
            <a:fillRect/>
          </a:stretch>
        </p:blipFill>
        <p:spPr>
          <a:xfrm>
            <a:off x="0" y="4018355"/>
            <a:ext cx="9144003" cy="1125141"/>
          </a:xfrm>
          <a:prstGeom prst="rect">
            <a:avLst/>
          </a:prstGeom>
          <a:noFill/>
          <a:ln>
            <a:noFill/>
          </a:ln>
        </p:spPr>
      </p:pic>
      <p:sp>
        <p:nvSpPr>
          <p:cNvPr id="57" name="Google Shape;57;p10"/>
          <p:cNvSpPr txBox="1"/>
          <p:nvPr/>
        </p:nvSpPr>
        <p:spPr>
          <a:xfrm>
            <a:off x="3158792" y="4631417"/>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rgbClr val="CCCECD"/>
                </a:solidFill>
                <a:latin typeface="Roboto"/>
                <a:ea typeface="Roboto"/>
                <a:cs typeface="Roboto"/>
                <a:sym typeface="Roboto"/>
              </a:rPr>
              <a:t>Copyright 2019-202</a:t>
            </a:r>
            <a:r>
              <a:rPr b="1" i="1" lang="en" sz="700">
                <a:solidFill>
                  <a:srgbClr val="CCCECD"/>
                </a:solidFill>
                <a:latin typeface="Roboto"/>
                <a:ea typeface="Roboto"/>
                <a:cs typeface="Roboto"/>
                <a:sym typeface="Roboto"/>
              </a:rPr>
              <a:t>1</a:t>
            </a:r>
            <a:r>
              <a:rPr b="1" i="1" lang="en" sz="700" u="none" cap="none" strike="noStrike">
                <a:solidFill>
                  <a:srgbClr val="CCCECD"/>
                </a:solidFill>
                <a:latin typeface="Roboto"/>
                <a:ea typeface="Roboto"/>
                <a:cs typeface="Roboto"/>
                <a:sym typeface="Roboto"/>
              </a:rPr>
              <a:t> FinOps Foundation – All rights reserved.</a:t>
            </a:r>
            <a:endParaRPr>
              <a:solidFill>
                <a:srgbClr val="CCCECD"/>
              </a:solidFill>
              <a:latin typeface="Roboto"/>
              <a:ea typeface="Roboto"/>
              <a:cs typeface="Roboto"/>
              <a:sym typeface="Roboto"/>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2F2F2"/>
        </a:solidFill>
      </p:bgPr>
    </p:bg>
    <p:spTree>
      <p:nvGrpSpPr>
        <p:cNvPr id="517" name="Shape 517"/>
        <p:cNvGrpSpPr/>
        <p:nvPr/>
      </p:nvGrpSpPr>
      <p:grpSpPr>
        <a:xfrm>
          <a:off x="0" y="0"/>
          <a:ext cx="0" cy="0"/>
          <a:chOff x="0" y="0"/>
          <a:chExt cx="0" cy="0"/>
        </a:xfrm>
      </p:grpSpPr>
      <p:sp>
        <p:nvSpPr>
          <p:cNvPr id="518" name="Google Shape;518;p94"/>
          <p:cNvSpPr txBox="1"/>
          <p:nvPr>
            <p:ph type="title"/>
          </p:nvPr>
        </p:nvSpPr>
        <p:spPr>
          <a:xfrm>
            <a:off x="419825" y="2134625"/>
            <a:ext cx="8304300" cy="1486800"/>
          </a:xfrm>
          <a:prstGeom prst="rect">
            <a:avLst/>
          </a:prstGeom>
        </p:spPr>
        <p:txBody>
          <a:bodyPr anchorCtr="0" anchor="t"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None/>
              <a:defRPr sz="3600">
                <a:solidFill>
                  <a:schemeClr val="dk2"/>
                </a:solidFill>
              </a:defRPr>
            </a:lvl2pPr>
            <a:lvl3pPr lvl="2" rtl="0" algn="ctr">
              <a:spcBef>
                <a:spcPts val="0"/>
              </a:spcBef>
              <a:spcAft>
                <a:spcPts val="0"/>
              </a:spcAft>
              <a:buClr>
                <a:schemeClr val="dk2"/>
              </a:buClr>
              <a:buSzPts val="3600"/>
              <a:buNone/>
              <a:defRPr sz="3600">
                <a:solidFill>
                  <a:schemeClr val="dk2"/>
                </a:solidFill>
              </a:defRPr>
            </a:lvl3pPr>
            <a:lvl4pPr lvl="3" rtl="0" algn="ctr">
              <a:spcBef>
                <a:spcPts val="0"/>
              </a:spcBef>
              <a:spcAft>
                <a:spcPts val="0"/>
              </a:spcAft>
              <a:buClr>
                <a:schemeClr val="dk2"/>
              </a:buClr>
              <a:buSzPts val="3600"/>
              <a:buNone/>
              <a:defRPr sz="3600">
                <a:solidFill>
                  <a:schemeClr val="dk2"/>
                </a:solidFill>
              </a:defRPr>
            </a:lvl4pPr>
            <a:lvl5pPr lvl="4" rtl="0" algn="ctr">
              <a:spcBef>
                <a:spcPts val="0"/>
              </a:spcBef>
              <a:spcAft>
                <a:spcPts val="0"/>
              </a:spcAft>
              <a:buClr>
                <a:schemeClr val="dk2"/>
              </a:buClr>
              <a:buSzPts val="3600"/>
              <a:buNone/>
              <a:defRPr sz="3600">
                <a:solidFill>
                  <a:schemeClr val="dk2"/>
                </a:solidFill>
              </a:defRPr>
            </a:lvl5pPr>
            <a:lvl6pPr lvl="5" rtl="0" algn="ctr">
              <a:spcBef>
                <a:spcPts val="0"/>
              </a:spcBef>
              <a:spcAft>
                <a:spcPts val="0"/>
              </a:spcAft>
              <a:buClr>
                <a:schemeClr val="dk2"/>
              </a:buClr>
              <a:buSzPts val="3600"/>
              <a:buNone/>
              <a:defRPr sz="3600">
                <a:solidFill>
                  <a:schemeClr val="dk2"/>
                </a:solidFill>
              </a:defRPr>
            </a:lvl6pPr>
            <a:lvl7pPr lvl="6" rtl="0" algn="ctr">
              <a:spcBef>
                <a:spcPts val="0"/>
              </a:spcBef>
              <a:spcAft>
                <a:spcPts val="0"/>
              </a:spcAft>
              <a:buClr>
                <a:schemeClr val="dk2"/>
              </a:buClr>
              <a:buSzPts val="3600"/>
              <a:buNone/>
              <a:defRPr sz="3600">
                <a:solidFill>
                  <a:schemeClr val="dk2"/>
                </a:solidFill>
              </a:defRPr>
            </a:lvl7pPr>
            <a:lvl8pPr lvl="7" rtl="0" algn="ctr">
              <a:spcBef>
                <a:spcPts val="0"/>
              </a:spcBef>
              <a:spcAft>
                <a:spcPts val="0"/>
              </a:spcAft>
              <a:buClr>
                <a:schemeClr val="dk2"/>
              </a:buClr>
              <a:buSzPts val="3600"/>
              <a:buNone/>
              <a:defRPr sz="3600">
                <a:solidFill>
                  <a:schemeClr val="dk2"/>
                </a:solidFill>
              </a:defRPr>
            </a:lvl8pPr>
            <a:lvl9pPr lvl="8" rtl="0" algn="ctr">
              <a:spcBef>
                <a:spcPts val="0"/>
              </a:spcBef>
              <a:spcAft>
                <a:spcPts val="0"/>
              </a:spcAft>
              <a:buClr>
                <a:schemeClr val="dk2"/>
              </a:buClr>
              <a:buSzPts val="3600"/>
              <a:buNone/>
              <a:defRPr sz="3600">
                <a:solidFill>
                  <a:schemeClr val="dk2"/>
                </a:solidFill>
              </a:defRPr>
            </a:lvl9pPr>
          </a:lstStyle>
          <a:p/>
        </p:txBody>
      </p:sp>
      <p:sp>
        <p:nvSpPr>
          <p:cNvPr id="519" name="Google Shape;519;p94"/>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20" name="Google Shape;520;p94"/>
          <p:cNvPicPr preferRelativeResize="0"/>
          <p:nvPr/>
        </p:nvPicPr>
        <p:blipFill>
          <a:blip r:embed="rId2">
            <a:alphaModFix/>
          </a:blip>
          <a:stretch>
            <a:fillRect/>
          </a:stretch>
        </p:blipFill>
        <p:spPr>
          <a:xfrm>
            <a:off x="7923031" y="0"/>
            <a:ext cx="1220972" cy="841799"/>
          </a:xfrm>
          <a:prstGeom prst="rect">
            <a:avLst/>
          </a:prstGeom>
          <a:noFill/>
          <a:ln>
            <a:noFill/>
          </a:ln>
        </p:spPr>
      </p:pic>
      <p:pic>
        <p:nvPicPr>
          <p:cNvPr id="521" name="Google Shape;521;p94"/>
          <p:cNvPicPr preferRelativeResize="0"/>
          <p:nvPr/>
        </p:nvPicPr>
        <p:blipFill>
          <a:blip r:embed="rId3">
            <a:alphaModFix/>
          </a:blip>
          <a:stretch>
            <a:fillRect/>
          </a:stretch>
        </p:blipFill>
        <p:spPr>
          <a:xfrm>
            <a:off x="0" y="4345525"/>
            <a:ext cx="1594373" cy="79797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bg>
      <p:bgPr>
        <a:solidFill>
          <a:srgbClr val="2F3F4E"/>
        </a:solidFill>
      </p:bgPr>
    </p:bg>
    <p:spTree>
      <p:nvGrpSpPr>
        <p:cNvPr id="522" name="Shape 522"/>
        <p:cNvGrpSpPr/>
        <p:nvPr/>
      </p:nvGrpSpPr>
      <p:grpSpPr>
        <a:xfrm>
          <a:off x="0" y="0"/>
          <a:ext cx="0" cy="0"/>
          <a:chOff x="0" y="0"/>
          <a:chExt cx="0" cy="0"/>
        </a:xfrm>
      </p:grpSpPr>
      <p:sp>
        <p:nvSpPr>
          <p:cNvPr id="523" name="Google Shape;523;p95"/>
          <p:cNvSpPr txBox="1"/>
          <p:nvPr>
            <p:ph type="title"/>
          </p:nvPr>
        </p:nvSpPr>
        <p:spPr>
          <a:xfrm>
            <a:off x="419825" y="2134750"/>
            <a:ext cx="8304300" cy="1975800"/>
          </a:xfrm>
          <a:prstGeom prst="rect">
            <a:avLst/>
          </a:prstGeom>
        </p:spPr>
        <p:txBody>
          <a:bodyPr anchorCtr="0" anchor="t" bIns="0" lIns="0" spcFirstLastPara="1" rIns="0" wrap="square" tIns="0">
            <a:noAutofit/>
          </a:bodyPr>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24" name="Google Shape;524;p95"/>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25" name="Google Shape;525;p95"/>
          <p:cNvPicPr preferRelativeResize="0"/>
          <p:nvPr/>
        </p:nvPicPr>
        <p:blipFill>
          <a:blip r:embed="rId2">
            <a:alphaModFix/>
          </a:blip>
          <a:stretch>
            <a:fillRect/>
          </a:stretch>
        </p:blipFill>
        <p:spPr>
          <a:xfrm>
            <a:off x="0" y="0"/>
            <a:ext cx="1653601" cy="985049"/>
          </a:xfrm>
          <a:prstGeom prst="rect">
            <a:avLst/>
          </a:prstGeom>
          <a:noFill/>
          <a:ln>
            <a:noFill/>
          </a:ln>
        </p:spPr>
      </p:pic>
      <p:pic>
        <p:nvPicPr>
          <p:cNvPr id="526" name="Google Shape;526;p95"/>
          <p:cNvPicPr preferRelativeResize="0"/>
          <p:nvPr/>
        </p:nvPicPr>
        <p:blipFill>
          <a:blip r:embed="rId3">
            <a:alphaModFix/>
          </a:blip>
          <a:stretch>
            <a:fillRect/>
          </a:stretch>
        </p:blipFill>
        <p:spPr>
          <a:xfrm>
            <a:off x="6268350" y="4497600"/>
            <a:ext cx="2875648" cy="6459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
    <p:bg>
      <p:bgPr>
        <a:blipFill>
          <a:blip r:embed="rId2">
            <a:alphaModFix/>
          </a:blip>
          <a:stretch>
            <a:fillRect/>
          </a:stretch>
        </a:blipFill>
      </p:bgPr>
    </p:bg>
    <p:spTree>
      <p:nvGrpSpPr>
        <p:cNvPr id="527" name="Shape 527"/>
        <p:cNvGrpSpPr/>
        <p:nvPr/>
      </p:nvGrpSpPr>
      <p:grpSpPr>
        <a:xfrm>
          <a:off x="0" y="0"/>
          <a:ext cx="0" cy="0"/>
          <a:chOff x="0" y="0"/>
          <a:chExt cx="0" cy="0"/>
        </a:xfrm>
      </p:grpSpPr>
      <p:sp>
        <p:nvSpPr>
          <p:cNvPr id="528" name="Google Shape;528;p96"/>
          <p:cNvSpPr/>
          <p:nvPr/>
        </p:nvSpPr>
        <p:spPr>
          <a:xfrm>
            <a:off x="1067150" y="1970875"/>
            <a:ext cx="6893400" cy="111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96"/>
          <p:cNvSpPr txBox="1"/>
          <p:nvPr>
            <p:ph type="title"/>
          </p:nvPr>
        </p:nvSpPr>
        <p:spPr>
          <a:xfrm>
            <a:off x="1307500" y="2073950"/>
            <a:ext cx="6451200" cy="841800"/>
          </a:xfrm>
          <a:prstGeom prst="rect">
            <a:avLst/>
          </a:prstGeom>
        </p:spPr>
        <p:txBody>
          <a:bodyPr anchorCtr="0" anchor="ctr" bIns="0" lIns="0" spcFirstLastPara="1" rIns="0" wrap="square" tIns="0">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0" name="Google Shape;530;p96"/>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ls" type="twoColTx">
  <p:cSld name="TITLE_AND_TWO_COLUMNS">
    <p:spTree>
      <p:nvGrpSpPr>
        <p:cNvPr id="531" name="Shape 531"/>
        <p:cNvGrpSpPr/>
        <p:nvPr/>
      </p:nvGrpSpPr>
      <p:grpSpPr>
        <a:xfrm>
          <a:off x="0" y="0"/>
          <a:ext cx="0" cy="0"/>
          <a:chOff x="0" y="0"/>
          <a:chExt cx="0" cy="0"/>
        </a:xfrm>
      </p:grpSpPr>
      <p:sp>
        <p:nvSpPr>
          <p:cNvPr id="532" name="Google Shape;532;p97"/>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3" name="Google Shape;533;p97"/>
          <p:cNvSpPr txBox="1"/>
          <p:nvPr>
            <p:ph idx="1" type="body"/>
          </p:nvPr>
        </p:nvSpPr>
        <p:spPr>
          <a:xfrm>
            <a:off x="419825" y="103302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34" name="Google Shape;534;p97"/>
          <p:cNvSpPr txBox="1"/>
          <p:nvPr>
            <p:ph idx="2" type="body"/>
          </p:nvPr>
        </p:nvSpPr>
        <p:spPr>
          <a:xfrm>
            <a:off x="4617375" y="1033075"/>
            <a:ext cx="4106700" cy="30774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35" name="Google Shape;535;p97"/>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36" name="Google Shape;536;p97"/>
          <p:cNvPicPr preferRelativeResize="0"/>
          <p:nvPr/>
        </p:nvPicPr>
        <p:blipFill>
          <a:blip r:embed="rId2">
            <a:alphaModFix/>
          </a:blip>
          <a:stretch>
            <a:fillRect/>
          </a:stretch>
        </p:blipFill>
        <p:spPr>
          <a:xfrm>
            <a:off x="205613" y="4793175"/>
            <a:ext cx="935753" cy="247851"/>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Cols">
  <p:cSld name="TITLE_AND_TWO_COLUMNS_1">
    <p:spTree>
      <p:nvGrpSpPr>
        <p:cNvPr id="537" name="Shape 537"/>
        <p:cNvGrpSpPr/>
        <p:nvPr/>
      </p:nvGrpSpPr>
      <p:grpSpPr>
        <a:xfrm>
          <a:off x="0" y="0"/>
          <a:ext cx="0" cy="0"/>
          <a:chOff x="0" y="0"/>
          <a:chExt cx="0" cy="0"/>
        </a:xfrm>
      </p:grpSpPr>
      <p:sp>
        <p:nvSpPr>
          <p:cNvPr id="538" name="Google Shape;538;p98"/>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9" name="Google Shape;539;p98"/>
          <p:cNvSpPr txBox="1"/>
          <p:nvPr>
            <p:ph idx="1" type="body"/>
          </p:nvPr>
        </p:nvSpPr>
        <p:spPr>
          <a:xfrm>
            <a:off x="419825" y="184952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0" name="Google Shape;540;p98"/>
          <p:cNvSpPr txBox="1"/>
          <p:nvPr>
            <p:ph idx="2" type="body"/>
          </p:nvPr>
        </p:nvSpPr>
        <p:spPr>
          <a:xfrm>
            <a:off x="4617350" y="1849375"/>
            <a:ext cx="4106700" cy="2719500"/>
          </a:xfrm>
          <a:prstGeom prst="rect">
            <a:avLst/>
          </a:prstGeom>
        </p:spPr>
        <p:txBody>
          <a:bodyPr anchorCtr="0" anchor="t" bIns="0" lIns="0" spcFirstLastPara="1" rIns="0"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1" name="Google Shape;541;p98"/>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2" name="Google Shape;542;p98"/>
          <p:cNvPicPr preferRelativeResize="0"/>
          <p:nvPr/>
        </p:nvPicPr>
        <p:blipFill>
          <a:blip r:embed="rId2">
            <a:alphaModFix/>
          </a:blip>
          <a:stretch>
            <a:fillRect/>
          </a:stretch>
        </p:blipFill>
        <p:spPr>
          <a:xfrm>
            <a:off x="205613" y="4793175"/>
            <a:ext cx="935753" cy="247851"/>
          </a:xfrm>
          <a:prstGeom prst="rect">
            <a:avLst/>
          </a:prstGeom>
          <a:noFill/>
          <a:ln>
            <a:noFill/>
          </a:ln>
        </p:spPr>
      </p:pic>
      <p:sp>
        <p:nvSpPr>
          <p:cNvPr id="543" name="Google Shape;543;p98"/>
          <p:cNvSpPr txBox="1"/>
          <p:nvPr>
            <p:ph idx="3" type="subTitle"/>
          </p:nvPr>
        </p:nvSpPr>
        <p:spPr>
          <a:xfrm>
            <a:off x="419825" y="1033025"/>
            <a:ext cx="8173200" cy="466800"/>
          </a:xfrm>
          <a:prstGeom prst="rect">
            <a:avLst/>
          </a:prstGeom>
        </p:spPr>
        <p:txBody>
          <a:bodyPr anchorCtr="0" anchor="t" bIns="0" lIns="0" spcFirstLastPara="1" rIns="0" wrap="square" tIns="0">
            <a:noAutofit/>
          </a:bodyPr>
          <a:lstStyle>
            <a:lvl1pPr lvl="0" rtl="0">
              <a:spcBef>
                <a:spcPts val="0"/>
              </a:spcBef>
              <a:spcAft>
                <a:spcPts val="0"/>
              </a:spcAft>
              <a:buClr>
                <a:schemeClr val="lt2"/>
              </a:buClr>
              <a:buSzPts val="1600"/>
              <a:buFont typeface="IBM Plex Sans"/>
              <a:buNone/>
              <a:defRPr b="1">
                <a:solidFill>
                  <a:schemeClr val="lt2"/>
                </a:solidFill>
                <a:latin typeface="IBM Plex Sans"/>
                <a:ea typeface="IBM Plex Sans"/>
                <a:cs typeface="IBM Plex Sans"/>
                <a:sym typeface="IBM Plex Sans"/>
              </a:defRPr>
            </a:lvl1pPr>
            <a:lvl2pPr lvl="1" rtl="0">
              <a:spcBef>
                <a:spcPts val="0"/>
              </a:spcBef>
              <a:spcAft>
                <a:spcPts val="0"/>
              </a:spcAft>
              <a:buSzPts val="1500"/>
              <a:buNone/>
              <a:defRPr/>
            </a:lvl2pPr>
            <a:lvl3pPr lvl="2" rtl="0">
              <a:spcBef>
                <a:spcPts val="0"/>
              </a:spcBef>
              <a:spcAft>
                <a:spcPts val="0"/>
              </a:spcAft>
              <a:buSzPts val="1400"/>
              <a:buNone/>
              <a:defRPr/>
            </a:lvl3pPr>
            <a:lvl4pPr lvl="3" rtl="0">
              <a:spcBef>
                <a:spcPts val="0"/>
              </a:spcBef>
              <a:spcAft>
                <a:spcPts val="0"/>
              </a:spcAft>
              <a:buSzPts val="1300"/>
              <a:buNone/>
              <a:defRPr/>
            </a:lvl4pPr>
            <a:lvl5pPr lvl="4" rtl="0">
              <a:spcBef>
                <a:spcPts val="0"/>
              </a:spcBef>
              <a:spcAft>
                <a:spcPts val="0"/>
              </a:spcAft>
              <a:buSzPts val="1200"/>
              <a:buNone/>
              <a:defRPr/>
            </a:lvl5pPr>
            <a:lvl6pPr lvl="5" rtl="0">
              <a:spcBef>
                <a:spcPts val="0"/>
              </a:spcBef>
              <a:spcAft>
                <a:spcPts val="0"/>
              </a:spcAft>
              <a:buSzPts val="11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8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4" name="Shape 544"/>
        <p:cNvGrpSpPr/>
        <p:nvPr/>
      </p:nvGrpSpPr>
      <p:grpSpPr>
        <a:xfrm>
          <a:off x="0" y="0"/>
          <a:ext cx="0" cy="0"/>
          <a:chOff x="0" y="0"/>
          <a:chExt cx="0" cy="0"/>
        </a:xfrm>
      </p:grpSpPr>
      <p:sp>
        <p:nvSpPr>
          <p:cNvPr id="545" name="Google Shape;545;p99"/>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6" name="Google Shape;546;p99"/>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7" name="Google Shape;547;p99"/>
          <p:cNvPicPr preferRelativeResize="0"/>
          <p:nvPr/>
        </p:nvPicPr>
        <p:blipFill>
          <a:blip r:embed="rId2">
            <a:alphaModFix/>
          </a:blip>
          <a:stretch>
            <a:fillRect/>
          </a:stretch>
        </p:blipFill>
        <p:spPr>
          <a:xfrm>
            <a:off x="205613" y="4793175"/>
            <a:ext cx="935753" cy="247851"/>
          </a:xfrm>
          <a:prstGeom prst="rect">
            <a:avLst/>
          </a:prstGeom>
          <a:noFill/>
          <a:ln>
            <a:noFill/>
          </a:ln>
        </p:spPr>
      </p:pic>
      <p:graphicFrame>
        <p:nvGraphicFramePr>
          <p:cNvPr id="548" name="Google Shape;548;p99"/>
          <p:cNvGraphicFramePr/>
          <p:nvPr/>
        </p:nvGraphicFramePr>
        <p:xfrm>
          <a:off x="419825" y="921415"/>
          <a:ext cx="3000000" cy="3000000"/>
        </p:xfrm>
        <a:graphic>
          <a:graphicData uri="http://schemas.openxmlformats.org/drawingml/2006/table">
            <a:tbl>
              <a:tblPr>
                <a:noFill/>
                <a:tableStyleId>{AB1FE0F1-AEDA-46A9-8F3D-23E19C9F0E4E}</a:tableStyleId>
              </a:tblPr>
              <a:tblGrid>
                <a:gridCol w="2753700"/>
                <a:gridCol w="2788300"/>
                <a:gridCol w="2771000"/>
              </a:tblGrid>
              <a:tr h="737500">
                <a:tc>
                  <a:txBody>
                    <a:bodyPr/>
                    <a:lstStyle/>
                    <a:p>
                      <a:pPr indent="0" lvl="0" marL="0" rtl="0" algn="ctr">
                        <a:spcBef>
                          <a:spcPts val="0"/>
                        </a:spcBef>
                        <a:spcAft>
                          <a:spcPts val="0"/>
                        </a:spcAft>
                        <a:buNone/>
                      </a:pPr>
                      <a:r>
                        <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solidFill>
                          <a:srgbClr val="FFFFFF"/>
                        </a:solidFill>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en" sz="2000">
                          <a:solidFill>
                            <a:srgbClr val="FFFFFF"/>
                          </a:solidFill>
                          <a:latin typeface="IBM Plex Sans"/>
                          <a:ea typeface="IBM Plex Sans"/>
                          <a:cs typeface="IBM Plex Sans"/>
                          <a:sym typeface="IBM Plex Sans"/>
                        </a:rPr>
                        <a:t>Heading</a:t>
                      </a:r>
                      <a:endParaRPr b="1" sz="2000">
                        <a:latin typeface="IBM Plex Sans"/>
                        <a:ea typeface="IBM Plex Sans"/>
                        <a:cs typeface="IBM Plex Sans"/>
                        <a:sym typeface="IBM Plex Sans"/>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737500">
                <a:tc>
                  <a:txBody>
                    <a:bodyPr/>
                    <a:lstStyle/>
                    <a:p>
                      <a:pPr indent="0" lvl="0" marL="0" rtl="0" algn="ctr">
                        <a:spcBef>
                          <a:spcPts val="0"/>
                        </a:spcBef>
                        <a:spcAft>
                          <a:spcPts val="0"/>
                        </a:spcAft>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73750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r h="625150">
                <a:tc>
                  <a:txBody>
                    <a:bodyPr/>
                    <a:lstStyle/>
                    <a:p>
                      <a:pPr indent="0" lvl="0" marL="0" rtl="0" algn="ctr">
                        <a:spcBef>
                          <a:spcPts val="0"/>
                        </a:spcBef>
                        <a:spcAft>
                          <a:spcPts val="0"/>
                        </a:spcAft>
                        <a:buClr>
                          <a:schemeClr val="dk1"/>
                        </a:buClr>
                        <a:buSzPts val="1100"/>
                        <a:buFont typeface="Arial"/>
                        <a:buNone/>
                      </a:pPr>
                      <a:r>
                        <a:rPr b="1" lang="en" sz="2000">
                          <a:solidFill>
                            <a:schemeClr val="lt1"/>
                          </a:solidFill>
                          <a:latin typeface="IBM Plex Sans"/>
                          <a:ea typeface="IBM Plex Sans"/>
                          <a:cs typeface="IBM Plex Sans"/>
                          <a:sym typeface="IBM Plex Sans"/>
                        </a:rPr>
                        <a:t>Heading</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600">
                          <a:solidFill>
                            <a:schemeClr val="dk2"/>
                          </a:solidFill>
                          <a:latin typeface="Source Sans Pro"/>
                          <a:ea typeface="Source Sans Pro"/>
                          <a:cs typeface="Source Sans Pro"/>
                          <a:sym typeface="Source Sans Pro"/>
                        </a:rPr>
                        <a:t>x</a:t>
                      </a:r>
                      <a:endParaRPr sz="1600">
                        <a:solidFill>
                          <a:schemeClr val="dk2"/>
                        </a:solidFill>
                        <a:latin typeface="Source Sans Pro"/>
                        <a:ea typeface="Source Sans Pro"/>
                        <a:cs typeface="Source Sans Pro"/>
                        <a:sym typeface="Source Sans Pro"/>
                      </a:endParaRPr>
                    </a:p>
                  </a:txBody>
                  <a:tcPr marT="182875" marB="182875" marR="182875" marL="182875" anchor="ctr">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tcPr>
                </a:tc>
              </a:tr>
            </a:tbl>
          </a:graphicData>
        </a:graphic>
      </p:graphicFrame>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49" name="Shape 549"/>
        <p:cNvGrpSpPr/>
        <p:nvPr/>
      </p:nvGrpSpPr>
      <p:grpSpPr>
        <a:xfrm>
          <a:off x="0" y="0"/>
          <a:ext cx="0" cy="0"/>
          <a:chOff x="0" y="0"/>
          <a:chExt cx="0" cy="0"/>
        </a:xfrm>
      </p:grpSpPr>
      <p:sp>
        <p:nvSpPr>
          <p:cNvPr id="550" name="Google Shape;550;p100"/>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1" name="Google Shape;551;p100"/>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52" name="Google Shape;552;p100"/>
          <p:cNvPicPr preferRelativeResize="0"/>
          <p:nvPr/>
        </p:nvPicPr>
        <p:blipFill>
          <a:blip r:embed="rId2">
            <a:alphaModFix/>
          </a:blip>
          <a:stretch>
            <a:fillRect/>
          </a:stretch>
        </p:blipFill>
        <p:spPr>
          <a:xfrm>
            <a:off x="0" y="4018355"/>
            <a:ext cx="9144003" cy="1125141"/>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53" name="Shape 553"/>
        <p:cNvGrpSpPr/>
        <p:nvPr/>
      </p:nvGrpSpPr>
      <p:grpSpPr>
        <a:xfrm>
          <a:off x="0" y="0"/>
          <a:ext cx="0" cy="0"/>
          <a:chOff x="0" y="0"/>
          <a:chExt cx="0" cy="0"/>
        </a:xfrm>
      </p:grpSpPr>
      <p:sp>
        <p:nvSpPr>
          <p:cNvPr id="554" name="Google Shape;554;p101"/>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5" name="Google Shape;555;p101"/>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56" name="Google Shape;556;p101"/>
          <p:cNvPicPr preferRelativeResize="0"/>
          <p:nvPr/>
        </p:nvPicPr>
        <p:blipFill rotWithShape="1">
          <a:blip r:embed="rId2">
            <a:alphaModFix/>
          </a:blip>
          <a:srcRect b="0" l="0" r="0" t="0"/>
          <a:stretch/>
        </p:blipFill>
        <p:spPr>
          <a:xfrm>
            <a:off x="0" y="4018355"/>
            <a:ext cx="9144003" cy="1125141"/>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2_2">
    <p:spTree>
      <p:nvGrpSpPr>
        <p:cNvPr id="557" name="Shape 557"/>
        <p:cNvGrpSpPr/>
        <p:nvPr/>
      </p:nvGrpSpPr>
      <p:grpSpPr>
        <a:xfrm>
          <a:off x="0" y="0"/>
          <a:ext cx="0" cy="0"/>
          <a:chOff x="0" y="0"/>
          <a:chExt cx="0" cy="0"/>
        </a:xfrm>
      </p:grpSpPr>
      <p:pic>
        <p:nvPicPr>
          <p:cNvPr id="558" name="Google Shape;558;p102"/>
          <p:cNvPicPr preferRelativeResize="0"/>
          <p:nvPr/>
        </p:nvPicPr>
        <p:blipFill>
          <a:blip r:embed="rId2">
            <a:alphaModFix/>
          </a:blip>
          <a:stretch>
            <a:fillRect/>
          </a:stretch>
        </p:blipFill>
        <p:spPr>
          <a:xfrm>
            <a:off x="0" y="4156759"/>
            <a:ext cx="9144003" cy="986741"/>
          </a:xfrm>
          <a:prstGeom prst="rect">
            <a:avLst/>
          </a:prstGeom>
          <a:noFill/>
          <a:ln>
            <a:noFill/>
          </a:ln>
        </p:spPr>
      </p:pic>
      <p:sp>
        <p:nvSpPr>
          <p:cNvPr id="559" name="Google Shape;559;p102"/>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0" name="Google Shape;560;p102"/>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Col, Blue Background">
  <p:cSld name="TITLE_ONLY_2_1">
    <p:bg>
      <p:bgPr>
        <a:solidFill>
          <a:srgbClr val="2F3F4E"/>
        </a:solidFill>
      </p:bgPr>
    </p:bg>
    <p:spTree>
      <p:nvGrpSpPr>
        <p:cNvPr id="561" name="Shape 561"/>
        <p:cNvGrpSpPr/>
        <p:nvPr/>
      </p:nvGrpSpPr>
      <p:grpSpPr>
        <a:xfrm>
          <a:off x="0" y="0"/>
          <a:ext cx="0" cy="0"/>
          <a:chOff x="0" y="0"/>
          <a:chExt cx="0" cy="0"/>
        </a:xfrm>
      </p:grpSpPr>
      <p:sp>
        <p:nvSpPr>
          <p:cNvPr id="562" name="Google Shape;562;p103"/>
          <p:cNvSpPr txBox="1"/>
          <p:nvPr>
            <p:ph type="title"/>
          </p:nvPr>
        </p:nvSpPr>
        <p:spPr>
          <a:xfrm>
            <a:off x="419825" y="343025"/>
            <a:ext cx="8313000" cy="578400"/>
          </a:xfrm>
          <a:prstGeom prst="rect">
            <a:avLst/>
          </a:prstGeom>
        </p:spPr>
        <p:txBody>
          <a:bodyPr anchorCtr="0" anchor="t" bIns="0" lIns="0" spcFirstLastPara="1" rIns="0" wrap="square" tIns="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3" name="Google Shape;563;p103"/>
          <p:cNvSpPr txBox="1"/>
          <p:nvPr>
            <p:ph idx="12" type="sldNum"/>
          </p:nvPr>
        </p:nvSpPr>
        <p:spPr>
          <a:xfrm>
            <a:off x="8472458" y="461772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64" name="Google Shape;564;p103"/>
          <p:cNvSpPr txBox="1"/>
          <p:nvPr>
            <p:ph idx="1" type="body"/>
          </p:nvPr>
        </p:nvSpPr>
        <p:spPr>
          <a:xfrm>
            <a:off x="419825" y="1033025"/>
            <a:ext cx="8313000" cy="3687600"/>
          </a:xfrm>
          <a:prstGeom prst="rect">
            <a:avLst/>
          </a:prstGeom>
        </p:spPr>
        <p:txBody>
          <a:bodyPr anchorCtr="0" anchor="t" bIns="0" lIns="0" spcFirstLastPara="1" rIns="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23850" lvl="1" marL="914400" rtl="0">
              <a:spcBef>
                <a:spcPts val="0"/>
              </a:spcBef>
              <a:spcAft>
                <a:spcPts val="0"/>
              </a:spcAft>
              <a:buClr>
                <a:srgbClr val="FFFFFF"/>
              </a:buClr>
              <a:buSzPts val="1500"/>
              <a:buChar char="▸"/>
              <a:defRPr>
                <a:solidFill>
                  <a:srgbClr val="FFFFFF"/>
                </a:solidFill>
              </a:defRPr>
            </a:lvl2pPr>
            <a:lvl3pPr indent="-317500" lvl="2" marL="1371600" rtl="0">
              <a:spcBef>
                <a:spcPts val="0"/>
              </a:spcBef>
              <a:spcAft>
                <a:spcPts val="0"/>
              </a:spcAft>
              <a:buClr>
                <a:srgbClr val="FFFFFF"/>
              </a:buClr>
              <a:buSzPts val="1400"/>
              <a:buChar char="▸"/>
              <a:defRPr>
                <a:solidFill>
                  <a:srgbClr val="FFFFFF"/>
                </a:solidFill>
              </a:defRPr>
            </a:lvl3pPr>
            <a:lvl4pPr indent="-311150" lvl="3" marL="1828800" rtl="0">
              <a:spcBef>
                <a:spcPts val="0"/>
              </a:spcBef>
              <a:spcAft>
                <a:spcPts val="0"/>
              </a:spcAft>
              <a:buClr>
                <a:srgbClr val="FFFFFF"/>
              </a:buClr>
              <a:buSzPts val="1300"/>
              <a:buChar char="▸"/>
              <a:defRPr>
                <a:solidFill>
                  <a:srgbClr val="FFFFFF"/>
                </a:solidFill>
              </a:defRPr>
            </a:lvl4pPr>
            <a:lvl5pPr indent="-304800" lvl="4" marL="2286000" rtl="0">
              <a:spcBef>
                <a:spcPts val="0"/>
              </a:spcBef>
              <a:spcAft>
                <a:spcPts val="0"/>
              </a:spcAft>
              <a:buClr>
                <a:srgbClr val="FFFFFF"/>
              </a:buClr>
              <a:buSzPts val="12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85750" lvl="7" marL="3657600" rtl="0">
              <a:spcBef>
                <a:spcPts val="0"/>
              </a:spcBef>
              <a:spcAft>
                <a:spcPts val="0"/>
              </a:spcAft>
              <a:buClr>
                <a:srgbClr val="FFFFFF"/>
              </a:buClr>
              <a:buSzPts val="900"/>
              <a:buChar char="▸"/>
              <a:defRPr>
                <a:solidFill>
                  <a:srgbClr val="FFFFFF"/>
                </a:solidFill>
              </a:defRPr>
            </a:lvl8pPr>
            <a:lvl9pPr indent="-279400" lvl="8" marL="4114800" rtl="0">
              <a:spcBef>
                <a:spcPts val="0"/>
              </a:spcBef>
              <a:spcAft>
                <a:spcPts val="0"/>
              </a:spcAft>
              <a:buClr>
                <a:srgbClr val="FFFFFF"/>
              </a:buClr>
              <a:buSzPts val="800"/>
              <a:buChar char="▸"/>
              <a:defRPr>
                <a:solidFill>
                  <a:srgbClr val="FFFFFF"/>
                </a:solidFill>
              </a:defRPr>
            </a:lvl9pPr>
          </a:lstStyle>
          <a:p/>
        </p:txBody>
      </p:sp>
      <p:pic>
        <p:nvPicPr>
          <p:cNvPr id="565" name="Google Shape;565;p103"/>
          <p:cNvPicPr preferRelativeResize="0"/>
          <p:nvPr/>
        </p:nvPicPr>
        <p:blipFill>
          <a:blip r:embed="rId2">
            <a:alphaModFix/>
          </a:blip>
          <a:stretch>
            <a:fillRect/>
          </a:stretch>
        </p:blipFill>
        <p:spPr>
          <a:xfrm>
            <a:off x="205525" y="4793175"/>
            <a:ext cx="935925" cy="247850"/>
          </a:xfrm>
          <a:prstGeom prst="rect">
            <a:avLst/>
          </a:prstGeom>
          <a:noFill/>
          <a:ln>
            <a:noFill/>
          </a:ln>
        </p:spPr>
      </p:pic>
      <p:sp>
        <p:nvSpPr>
          <p:cNvPr id="566" name="Google Shape;566;p103"/>
          <p:cNvSpPr txBox="1"/>
          <p:nvPr>
            <p:ph idx="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i="0" sz="1100" u="none" cap="none" strike="noStrike">
                <a:solidFill>
                  <a:srgbClr val="FFFFFF"/>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9.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352.xml"/><Relationship Id="rId2" Type="http://schemas.openxmlformats.org/officeDocument/2006/relationships/slideLayout" Target="../slideLayouts/slideLayout353.xml"/><Relationship Id="rId3" Type="http://schemas.openxmlformats.org/officeDocument/2006/relationships/slideLayout" Target="../slideLayouts/slideLayout354.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5" Type="http://schemas.openxmlformats.org/officeDocument/2006/relationships/slideLayout" Target="../slideLayouts/slideLayout356.xml"/><Relationship Id="rId6" Type="http://schemas.openxmlformats.org/officeDocument/2006/relationships/slideLayout" Target="../slideLayouts/slideLayout357.xml"/><Relationship Id="rId7" Type="http://schemas.openxmlformats.org/officeDocument/2006/relationships/slideLayout" Target="../slideLayouts/slideLayout358.xml"/><Relationship Id="rId8" Type="http://schemas.openxmlformats.org/officeDocument/2006/relationships/slideLayout" Target="../slideLayouts/slideLayout359.xml"/><Relationship Id="rId20" Type="http://schemas.openxmlformats.org/officeDocument/2006/relationships/slideLayout" Target="../slideLayouts/slideLayout371.xml"/><Relationship Id="rId22" Type="http://schemas.openxmlformats.org/officeDocument/2006/relationships/theme" Target="../theme/theme5.xml"/><Relationship Id="rId21" Type="http://schemas.openxmlformats.org/officeDocument/2006/relationships/slideLayout" Target="../slideLayouts/slideLayout372.xml"/><Relationship Id="rId11" Type="http://schemas.openxmlformats.org/officeDocument/2006/relationships/slideLayout" Target="../slideLayouts/slideLayout362.xml"/><Relationship Id="rId10" Type="http://schemas.openxmlformats.org/officeDocument/2006/relationships/slideLayout" Target="../slideLayouts/slideLayout361.xml"/><Relationship Id="rId13" Type="http://schemas.openxmlformats.org/officeDocument/2006/relationships/slideLayout" Target="../slideLayouts/slideLayout364.xml"/><Relationship Id="rId12" Type="http://schemas.openxmlformats.org/officeDocument/2006/relationships/slideLayout" Target="../slideLayouts/slideLayout363.xml"/><Relationship Id="rId15" Type="http://schemas.openxmlformats.org/officeDocument/2006/relationships/slideLayout" Target="../slideLayouts/slideLayout366.xml"/><Relationship Id="rId14" Type="http://schemas.openxmlformats.org/officeDocument/2006/relationships/slideLayout" Target="../slideLayouts/slideLayout365.xml"/><Relationship Id="rId17" Type="http://schemas.openxmlformats.org/officeDocument/2006/relationships/slideLayout" Target="../slideLayouts/slideLayout368.xml"/><Relationship Id="rId16" Type="http://schemas.openxmlformats.org/officeDocument/2006/relationships/slideLayout" Target="../slideLayouts/slideLayout367.xml"/><Relationship Id="rId19" Type="http://schemas.openxmlformats.org/officeDocument/2006/relationships/slideLayout" Target="../slideLayouts/slideLayout370.xml"/><Relationship Id="rId18" Type="http://schemas.openxmlformats.org/officeDocument/2006/relationships/slideLayout" Target="../slideLayouts/slideLayout369.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5.xml"/><Relationship Id="rId22" Type="http://schemas.openxmlformats.org/officeDocument/2006/relationships/slideLayout" Target="../slideLayouts/slideLayout57.xml"/><Relationship Id="rId21" Type="http://schemas.openxmlformats.org/officeDocument/2006/relationships/slideLayout" Target="../slideLayouts/slideLayout56.xml"/><Relationship Id="rId23" Type="http://schemas.openxmlformats.org/officeDocument/2006/relationships/theme" Target="../theme/theme2.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7" Type="http://schemas.openxmlformats.org/officeDocument/2006/relationships/slideLayout" Target="../slideLayouts/slideLayout52.xml"/><Relationship Id="rId16" Type="http://schemas.openxmlformats.org/officeDocument/2006/relationships/slideLayout" Target="../slideLayouts/slideLayout51.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theme" Target="../theme/theme6.xml"/><Relationship Id="rId27" Type="http://schemas.openxmlformats.org/officeDocument/2006/relationships/slideLayout" Target="../slideLayouts/slideLayout84.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24.xml"/><Relationship Id="rId20" Type="http://schemas.openxmlformats.org/officeDocument/2006/relationships/slideLayout" Target="../slideLayouts/slideLayout104.xml"/><Relationship Id="rId42" Type="http://schemas.openxmlformats.org/officeDocument/2006/relationships/slideLayout" Target="../slideLayouts/slideLayout126.xml"/><Relationship Id="rId41" Type="http://schemas.openxmlformats.org/officeDocument/2006/relationships/slideLayout" Target="../slideLayouts/slideLayout125.xml"/><Relationship Id="rId22" Type="http://schemas.openxmlformats.org/officeDocument/2006/relationships/slideLayout" Target="../slideLayouts/slideLayout106.xml"/><Relationship Id="rId44" Type="http://schemas.openxmlformats.org/officeDocument/2006/relationships/slideLayout" Target="../slideLayouts/slideLayout128.xml"/><Relationship Id="rId21" Type="http://schemas.openxmlformats.org/officeDocument/2006/relationships/slideLayout" Target="../slideLayouts/slideLayout105.xml"/><Relationship Id="rId43" Type="http://schemas.openxmlformats.org/officeDocument/2006/relationships/slideLayout" Target="../slideLayouts/slideLayout127.xml"/><Relationship Id="rId24" Type="http://schemas.openxmlformats.org/officeDocument/2006/relationships/slideLayout" Target="../slideLayouts/slideLayout108.xml"/><Relationship Id="rId46" Type="http://schemas.openxmlformats.org/officeDocument/2006/relationships/theme" Target="../theme/theme7.xml"/><Relationship Id="rId23" Type="http://schemas.openxmlformats.org/officeDocument/2006/relationships/slideLayout" Target="../slideLayouts/slideLayout107.xml"/><Relationship Id="rId45" Type="http://schemas.openxmlformats.org/officeDocument/2006/relationships/slideLayout" Target="../slideLayouts/slideLayout129.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26" Type="http://schemas.openxmlformats.org/officeDocument/2006/relationships/slideLayout" Target="../slideLayouts/slideLayout110.xml"/><Relationship Id="rId25" Type="http://schemas.openxmlformats.org/officeDocument/2006/relationships/slideLayout" Target="../slideLayouts/slideLayout109.xml"/><Relationship Id="rId28" Type="http://schemas.openxmlformats.org/officeDocument/2006/relationships/slideLayout" Target="../slideLayouts/slideLayout112.xml"/><Relationship Id="rId27" Type="http://schemas.openxmlformats.org/officeDocument/2006/relationships/slideLayout" Target="../slideLayouts/slideLayout111.xml"/><Relationship Id="rId5" Type="http://schemas.openxmlformats.org/officeDocument/2006/relationships/slideLayout" Target="../slideLayouts/slideLayout89.xml"/><Relationship Id="rId6" Type="http://schemas.openxmlformats.org/officeDocument/2006/relationships/slideLayout" Target="../slideLayouts/slideLayout90.xml"/><Relationship Id="rId29" Type="http://schemas.openxmlformats.org/officeDocument/2006/relationships/slideLayout" Target="../slideLayouts/slideLayout113.xml"/><Relationship Id="rId7" Type="http://schemas.openxmlformats.org/officeDocument/2006/relationships/slideLayout" Target="../slideLayouts/slideLayout91.xml"/><Relationship Id="rId8" Type="http://schemas.openxmlformats.org/officeDocument/2006/relationships/slideLayout" Target="../slideLayouts/slideLayout92.xml"/><Relationship Id="rId31" Type="http://schemas.openxmlformats.org/officeDocument/2006/relationships/slideLayout" Target="../slideLayouts/slideLayout115.xml"/><Relationship Id="rId30" Type="http://schemas.openxmlformats.org/officeDocument/2006/relationships/slideLayout" Target="../slideLayouts/slideLayout114.xml"/><Relationship Id="rId11" Type="http://schemas.openxmlformats.org/officeDocument/2006/relationships/slideLayout" Target="../slideLayouts/slideLayout95.xml"/><Relationship Id="rId33" Type="http://schemas.openxmlformats.org/officeDocument/2006/relationships/slideLayout" Target="../slideLayouts/slideLayout117.xml"/><Relationship Id="rId10" Type="http://schemas.openxmlformats.org/officeDocument/2006/relationships/slideLayout" Target="../slideLayouts/slideLayout94.xml"/><Relationship Id="rId32" Type="http://schemas.openxmlformats.org/officeDocument/2006/relationships/slideLayout" Target="../slideLayouts/slideLayout116.xml"/><Relationship Id="rId13" Type="http://schemas.openxmlformats.org/officeDocument/2006/relationships/slideLayout" Target="../slideLayouts/slideLayout97.xml"/><Relationship Id="rId35" Type="http://schemas.openxmlformats.org/officeDocument/2006/relationships/slideLayout" Target="../slideLayouts/slideLayout119.xml"/><Relationship Id="rId12" Type="http://schemas.openxmlformats.org/officeDocument/2006/relationships/slideLayout" Target="../slideLayouts/slideLayout96.xml"/><Relationship Id="rId34" Type="http://schemas.openxmlformats.org/officeDocument/2006/relationships/slideLayout" Target="../slideLayouts/slideLayout118.xml"/><Relationship Id="rId15" Type="http://schemas.openxmlformats.org/officeDocument/2006/relationships/slideLayout" Target="../slideLayouts/slideLayout99.xml"/><Relationship Id="rId37" Type="http://schemas.openxmlformats.org/officeDocument/2006/relationships/slideLayout" Target="../slideLayouts/slideLayout121.xml"/><Relationship Id="rId14" Type="http://schemas.openxmlformats.org/officeDocument/2006/relationships/slideLayout" Target="../slideLayouts/slideLayout98.xml"/><Relationship Id="rId36" Type="http://schemas.openxmlformats.org/officeDocument/2006/relationships/slideLayout" Target="../slideLayouts/slideLayout120.xml"/><Relationship Id="rId17" Type="http://schemas.openxmlformats.org/officeDocument/2006/relationships/slideLayout" Target="../slideLayouts/slideLayout101.xml"/><Relationship Id="rId39" Type="http://schemas.openxmlformats.org/officeDocument/2006/relationships/slideLayout" Target="../slideLayouts/slideLayout123.xml"/><Relationship Id="rId16" Type="http://schemas.openxmlformats.org/officeDocument/2006/relationships/slideLayout" Target="../slideLayouts/slideLayout100.xml"/><Relationship Id="rId38" Type="http://schemas.openxmlformats.org/officeDocument/2006/relationships/slideLayout" Target="../slideLayouts/slideLayout122.xml"/><Relationship Id="rId19" Type="http://schemas.openxmlformats.org/officeDocument/2006/relationships/slideLayout" Target="../slideLayouts/slideLayout103.xml"/><Relationship Id="rId18"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9.xml"/><Relationship Id="rId22" Type="http://schemas.openxmlformats.org/officeDocument/2006/relationships/slideLayout" Target="../slideLayouts/slideLayout151.xml"/><Relationship Id="rId21" Type="http://schemas.openxmlformats.org/officeDocument/2006/relationships/slideLayout" Target="../slideLayouts/slideLayout150.xml"/><Relationship Id="rId24" Type="http://schemas.openxmlformats.org/officeDocument/2006/relationships/slideLayout" Target="../slideLayouts/slideLayout153.xml"/><Relationship Id="rId23" Type="http://schemas.openxmlformats.org/officeDocument/2006/relationships/slideLayout" Target="../slideLayouts/slideLayout152.xml"/><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26" Type="http://schemas.openxmlformats.org/officeDocument/2006/relationships/slideLayout" Target="../slideLayouts/slideLayout155.xml"/><Relationship Id="rId25" Type="http://schemas.openxmlformats.org/officeDocument/2006/relationships/slideLayout" Target="../slideLayouts/slideLayout154.xml"/><Relationship Id="rId28" Type="http://schemas.openxmlformats.org/officeDocument/2006/relationships/slideLayout" Target="../slideLayouts/slideLayout157.xml"/><Relationship Id="rId27" Type="http://schemas.openxmlformats.org/officeDocument/2006/relationships/slideLayout" Target="../slideLayouts/slideLayout156.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29" Type="http://schemas.openxmlformats.org/officeDocument/2006/relationships/slideLayout" Target="../slideLayouts/slideLayout158.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31" Type="http://schemas.openxmlformats.org/officeDocument/2006/relationships/slideLayout" Target="../slideLayouts/slideLayout160.xml"/><Relationship Id="rId30" Type="http://schemas.openxmlformats.org/officeDocument/2006/relationships/slideLayout" Target="../slideLayouts/slideLayout159.xml"/><Relationship Id="rId11" Type="http://schemas.openxmlformats.org/officeDocument/2006/relationships/slideLayout" Target="../slideLayouts/slideLayout140.xml"/><Relationship Id="rId33" Type="http://schemas.openxmlformats.org/officeDocument/2006/relationships/slideLayout" Target="../slideLayouts/slideLayout162.xml"/><Relationship Id="rId10" Type="http://schemas.openxmlformats.org/officeDocument/2006/relationships/slideLayout" Target="../slideLayouts/slideLayout139.xml"/><Relationship Id="rId32" Type="http://schemas.openxmlformats.org/officeDocument/2006/relationships/slideLayout" Target="../slideLayouts/slideLayout161.xml"/><Relationship Id="rId13" Type="http://schemas.openxmlformats.org/officeDocument/2006/relationships/slideLayout" Target="../slideLayouts/slideLayout142.xml"/><Relationship Id="rId35" Type="http://schemas.openxmlformats.org/officeDocument/2006/relationships/slideLayout" Target="../slideLayouts/slideLayout164.xml"/><Relationship Id="rId12" Type="http://schemas.openxmlformats.org/officeDocument/2006/relationships/slideLayout" Target="../slideLayouts/slideLayout141.xml"/><Relationship Id="rId34" Type="http://schemas.openxmlformats.org/officeDocument/2006/relationships/slideLayout" Target="../slideLayouts/slideLayout163.xml"/><Relationship Id="rId15" Type="http://schemas.openxmlformats.org/officeDocument/2006/relationships/slideLayout" Target="../slideLayouts/slideLayout144.xml"/><Relationship Id="rId37" Type="http://schemas.openxmlformats.org/officeDocument/2006/relationships/theme" Target="../theme/theme11.xml"/><Relationship Id="rId14" Type="http://schemas.openxmlformats.org/officeDocument/2006/relationships/slideLayout" Target="../slideLayouts/slideLayout143.xml"/><Relationship Id="rId36" Type="http://schemas.openxmlformats.org/officeDocument/2006/relationships/slideLayout" Target="../slideLayouts/slideLayout165.xml"/><Relationship Id="rId17" Type="http://schemas.openxmlformats.org/officeDocument/2006/relationships/slideLayout" Target="../slideLayouts/slideLayout146.xml"/><Relationship Id="rId16" Type="http://schemas.openxmlformats.org/officeDocument/2006/relationships/slideLayout" Target="../slideLayouts/slideLayout145.xml"/><Relationship Id="rId19" Type="http://schemas.openxmlformats.org/officeDocument/2006/relationships/slideLayout" Target="../slideLayouts/slideLayout148.xml"/><Relationship Id="rId18"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205.xml"/><Relationship Id="rId20" Type="http://schemas.openxmlformats.org/officeDocument/2006/relationships/slideLayout" Target="../slideLayouts/slideLayout185.xml"/><Relationship Id="rId42" Type="http://schemas.openxmlformats.org/officeDocument/2006/relationships/slideLayout" Target="../slideLayouts/slideLayout207.xml"/><Relationship Id="rId41" Type="http://schemas.openxmlformats.org/officeDocument/2006/relationships/slideLayout" Target="../slideLayouts/slideLayout206.xml"/><Relationship Id="rId22" Type="http://schemas.openxmlformats.org/officeDocument/2006/relationships/slideLayout" Target="../slideLayouts/slideLayout187.xml"/><Relationship Id="rId44" Type="http://schemas.openxmlformats.org/officeDocument/2006/relationships/slideLayout" Target="../slideLayouts/slideLayout209.xml"/><Relationship Id="rId21" Type="http://schemas.openxmlformats.org/officeDocument/2006/relationships/slideLayout" Target="../slideLayouts/slideLayout186.xml"/><Relationship Id="rId43" Type="http://schemas.openxmlformats.org/officeDocument/2006/relationships/slideLayout" Target="../slideLayouts/slideLayout208.xml"/><Relationship Id="rId24" Type="http://schemas.openxmlformats.org/officeDocument/2006/relationships/slideLayout" Target="../slideLayouts/slideLayout189.xml"/><Relationship Id="rId46" Type="http://schemas.openxmlformats.org/officeDocument/2006/relationships/theme" Target="../theme/theme8.xml"/><Relationship Id="rId23" Type="http://schemas.openxmlformats.org/officeDocument/2006/relationships/slideLayout" Target="../slideLayouts/slideLayout188.xml"/><Relationship Id="rId45" Type="http://schemas.openxmlformats.org/officeDocument/2006/relationships/slideLayout" Target="../slideLayouts/slideLayout210.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26" Type="http://schemas.openxmlformats.org/officeDocument/2006/relationships/slideLayout" Target="../slideLayouts/slideLayout191.xml"/><Relationship Id="rId25" Type="http://schemas.openxmlformats.org/officeDocument/2006/relationships/slideLayout" Target="../slideLayouts/slideLayout190.xml"/><Relationship Id="rId28" Type="http://schemas.openxmlformats.org/officeDocument/2006/relationships/slideLayout" Target="../slideLayouts/slideLayout193.xml"/><Relationship Id="rId27" Type="http://schemas.openxmlformats.org/officeDocument/2006/relationships/slideLayout" Target="../slideLayouts/slideLayout192.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29" Type="http://schemas.openxmlformats.org/officeDocument/2006/relationships/slideLayout" Target="../slideLayouts/slideLayout194.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31" Type="http://schemas.openxmlformats.org/officeDocument/2006/relationships/slideLayout" Target="../slideLayouts/slideLayout196.xml"/><Relationship Id="rId30" Type="http://schemas.openxmlformats.org/officeDocument/2006/relationships/slideLayout" Target="../slideLayouts/slideLayout195.xml"/><Relationship Id="rId11" Type="http://schemas.openxmlformats.org/officeDocument/2006/relationships/slideLayout" Target="../slideLayouts/slideLayout176.xml"/><Relationship Id="rId33" Type="http://schemas.openxmlformats.org/officeDocument/2006/relationships/slideLayout" Target="../slideLayouts/slideLayout198.xml"/><Relationship Id="rId10" Type="http://schemas.openxmlformats.org/officeDocument/2006/relationships/slideLayout" Target="../slideLayouts/slideLayout175.xml"/><Relationship Id="rId32" Type="http://schemas.openxmlformats.org/officeDocument/2006/relationships/slideLayout" Target="../slideLayouts/slideLayout197.xml"/><Relationship Id="rId13" Type="http://schemas.openxmlformats.org/officeDocument/2006/relationships/slideLayout" Target="../slideLayouts/slideLayout178.xml"/><Relationship Id="rId35" Type="http://schemas.openxmlformats.org/officeDocument/2006/relationships/slideLayout" Target="../slideLayouts/slideLayout200.xml"/><Relationship Id="rId12" Type="http://schemas.openxmlformats.org/officeDocument/2006/relationships/slideLayout" Target="../slideLayouts/slideLayout177.xml"/><Relationship Id="rId34" Type="http://schemas.openxmlformats.org/officeDocument/2006/relationships/slideLayout" Target="../slideLayouts/slideLayout199.xml"/><Relationship Id="rId15" Type="http://schemas.openxmlformats.org/officeDocument/2006/relationships/slideLayout" Target="../slideLayouts/slideLayout180.xml"/><Relationship Id="rId37" Type="http://schemas.openxmlformats.org/officeDocument/2006/relationships/slideLayout" Target="../slideLayouts/slideLayout202.xml"/><Relationship Id="rId14" Type="http://schemas.openxmlformats.org/officeDocument/2006/relationships/slideLayout" Target="../slideLayouts/slideLayout179.xml"/><Relationship Id="rId36" Type="http://schemas.openxmlformats.org/officeDocument/2006/relationships/slideLayout" Target="../slideLayouts/slideLayout201.xml"/><Relationship Id="rId17" Type="http://schemas.openxmlformats.org/officeDocument/2006/relationships/slideLayout" Target="../slideLayouts/slideLayout182.xml"/><Relationship Id="rId39" Type="http://schemas.openxmlformats.org/officeDocument/2006/relationships/slideLayout" Target="../slideLayouts/slideLayout204.xml"/><Relationship Id="rId16" Type="http://schemas.openxmlformats.org/officeDocument/2006/relationships/slideLayout" Target="../slideLayouts/slideLayout181.xml"/><Relationship Id="rId38" Type="http://schemas.openxmlformats.org/officeDocument/2006/relationships/slideLayout" Target="../slideLayouts/slideLayout203.xml"/><Relationship Id="rId19" Type="http://schemas.openxmlformats.org/officeDocument/2006/relationships/slideLayout" Target="../slideLayouts/slideLayout184.xml"/><Relationship Id="rId18"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40" Type="http://schemas.openxmlformats.org/officeDocument/2006/relationships/slideLayout" Target="../slideLayouts/slideLayout250.xml"/><Relationship Id="rId20" Type="http://schemas.openxmlformats.org/officeDocument/2006/relationships/slideLayout" Target="../slideLayouts/slideLayout230.xml"/><Relationship Id="rId42" Type="http://schemas.openxmlformats.org/officeDocument/2006/relationships/slideLayout" Target="../slideLayouts/slideLayout252.xml"/><Relationship Id="rId41" Type="http://schemas.openxmlformats.org/officeDocument/2006/relationships/slideLayout" Target="../slideLayouts/slideLayout251.xml"/><Relationship Id="rId22" Type="http://schemas.openxmlformats.org/officeDocument/2006/relationships/slideLayout" Target="../slideLayouts/slideLayout232.xml"/><Relationship Id="rId44" Type="http://schemas.openxmlformats.org/officeDocument/2006/relationships/slideLayout" Target="../slideLayouts/slideLayout254.xml"/><Relationship Id="rId21" Type="http://schemas.openxmlformats.org/officeDocument/2006/relationships/slideLayout" Target="../slideLayouts/slideLayout231.xml"/><Relationship Id="rId43" Type="http://schemas.openxmlformats.org/officeDocument/2006/relationships/slideLayout" Target="../slideLayouts/slideLayout253.xml"/><Relationship Id="rId24" Type="http://schemas.openxmlformats.org/officeDocument/2006/relationships/slideLayout" Target="../slideLayouts/slideLayout234.xml"/><Relationship Id="rId46" Type="http://schemas.openxmlformats.org/officeDocument/2006/relationships/theme" Target="../theme/theme3.xml"/><Relationship Id="rId23" Type="http://schemas.openxmlformats.org/officeDocument/2006/relationships/slideLayout" Target="../slideLayouts/slideLayout233.xml"/><Relationship Id="rId45" Type="http://schemas.openxmlformats.org/officeDocument/2006/relationships/slideLayout" Target="../slideLayouts/slideLayout255.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26" Type="http://schemas.openxmlformats.org/officeDocument/2006/relationships/slideLayout" Target="../slideLayouts/slideLayout236.xml"/><Relationship Id="rId25" Type="http://schemas.openxmlformats.org/officeDocument/2006/relationships/slideLayout" Target="../slideLayouts/slideLayout235.xml"/><Relationship Id="rId28" Type="http://schemas.openxmlformats.org/officeDocument/2006/relationships/slideLayout" Target="../slideLayouts/slideLayout238.xml"/><Relationship Id="rId27" Type="http://schemas.openxmlformats.org/officeDocument/2006/relationships/slideLayout" Target="../slideLayouts/slideLayout237.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29" Type="http://schemas.openxmlformats.org/officeDocument/2006/relationships/slideLayout" Target="../slideLayouts/slideLayout239.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31" Type="http://schemas.openxmlformats.org/officeDocument/2006/relationships/slideLayout" Target="../slideLayouts/slideLayout241.xml"/><Relationship Id="rId30" Type="http://schemas.openxmlformats.org/officeDocument/2006/relationships/slideLayout" Target="../slideLayouts/slideLayout240.xml"/><Relationship Id="rId11" Type="http://schemas.openxmlformats.org/officeDocument/2006/relationships/slideLayout" Target="../slideLayouts/slideLayout221.xml"/><Relationship Id="rId33" Type="http://schemas.openxmlformats.org/officeDocument/2006/relationships/slideLayout" Target="../slideLayouts/slideLayout243.xml"/><Relationship Id="rId10" Type="http://schemas.openxmlformats.org/officeDocument/2006/relationships/slideLayout" Target="../slideLayouts/slideLayout220.xml"/><Relationship Id="rId32" Type="http://schemas.openxmlformats.org/officeDocument/2006/relationships/slideLayout" Target="../slideLayouts/slideLayout242.xml"/><Relationship Id="rId13" Type="http://schemas.openxmlformats.org/officeDocument/2006/relationships/slideLayout" Target="../slideLayouts/slideLayout223.xml"/><Relationship Id="rId35" Type="http://schemas.openxmlformats.org/officeDocument/2006/relationships/slideLayout" Target="../slideLayouts/slideLayout245.xml"/><Relationship Id="rId12" Type="http://schemas.openxmlformats.org/officeDocument/2006/relationships/slideLayout" Target="../slideLayouts/slideLayout222.xml"/><Relationship Id="rId34" Type="http://schemas.openxmlformats.org/officeDocument/2006/relationships/slideLayout" Target="../slideLayouts/slideLayout244.xml"/><Relationship Id="rId15" Type="http://schemas.openxmlformats.org/officeDocument/2006/relationships/slideLayout" Target="../slideLayouts/slideLayout225.xml"/><Relationship Id="rId37" Type="http://schemas.openxmlformats.org/officeDocument/2006/relationships/slideLayout" Target="../slideLayouts/slideLayout247.xml"/><Relationship Id="rId14" Type="http://schemas.openxmlformats.org/officeDocument/2006/relationships/slideLayout" Target="../slideLayouts/slideLayout224.xml"/><Relationship Id="rId36" Type="http://schemas.openxmlformats.org/officeDocument/2006/relationships/slideLayout" Target="../slideLayouts/slideLayout246.xml"/><Relationship Id="rId17" Type="http://schemas.openxmlformats.org/officeDocument/2006/relationships/slideLayout" Target="../slideLayouts/slideLayout227.xml"/><Relationship Id="rId39" Type="http://schemas.openxmlformats.org/officeDocument/2006/relationships/slideLayout" Target="../slideLayouts/slideLayout249.xml"/><Relationship Id="rId16" Type="http://schemas.openxmlformats.org/officeDocument/2006/relationships/slideLayout" Target="../slideLayouts/slideLayout226.xml"/><Relationship Id="rId38" Type="http://schemas.openxmlformats.org/officeDocument/2006/relationships/slideLayout" Target="../slideLayouts/slideLayout248.xml"/><Relationship Id="rId19" Type="http://schemas.openxmlformats.org/officeDocument/2006/relationships/slideLayout" Target="../slideLayouts/slideLayout229.xml"/><Relationship Id="rId18" Type="http://schemas.openxmlformats.org/officeDocument/2006/relationships/slideLayout" Target="../slideLayouts/slideLayout228.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295.xml"/><Relationship Id="rId20" Type="http://schemas.openxmlformats.org/officeDocument/2006/relationships/slideLayout" Target="../slideLayouts/slideLayout275.xml"/><Relationship Id="rId42" Type="http://schemas.openxmlformats.org/officeDocument/2006/relationships/slideLayout" Target="../slideLayouts/slideLayout297.xml"/><Relationship Id="rId41" Type="http://schemas.openxmlformats.org/officeDocument/2006/relationships/slideLayout" Target="../slideLayouts/slideLayout296.xml"/><Relationship Id="rId22" Type="http://schemas.openxmlformats.org/officeDocument/2006/relationships/slideLayout" Target="../slideLayouts/slideLayout277.xml"/><Relationship Id="rId44" Type="http://schemas.openxmlformats.org/officeDocument/2006/relationships/slideLayout" Target="../slideLayouts/slideLayout299.xml"/><Relationship Id="rId21" Type="http://schemas.openxmlformats.org/officeDocument/2006/relationships/slideLayout" Target="../slideLayouts/slideLayout276.xml"/><Relationship Id="rId43" Type="http://schemas.openxmlformats.org/officeDocument/2006/relationships/slideLayout" Target="../slideLayouts/slideLayout298.xml"/><Relationship Id="rId24" Type="http://schemas.openxmlformats.org/officeDocument/2006/relationships/slideLayout" Target="../slideLayouts/slideLayout279.xml"/><Relationship Id="rId46" Type="http://schemas.openxmlformats.org/officeDocument/2006/relationships/theme" Target="../theme/theme1.xml"/><Relationship Id="rId23" Type="http://schemas.openxmlformats.org/officeDocument/2006/relationships/slideLayout" Target="../slideLayouts/slideLayout278.xml"/><Relationship Id="rId45" Type="http://schemas.openxmlformats.org/officeDocument/2006/relationships/slideLayout" Target="../slideLayouts/slideLayout300.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26" Type="http://schemas.openxmlformats.org/officeDocument/2006/relationships/slideLayout" Target="../slideLayouts/slideLayout281.xml"/><Relationship Id="rId25" Type="http://schemas.openxmlformats.org/officeDocument/2006/relationships/slideLayout" Target="../slideLayouts/slideLayout280.xml"/><Relationship Id="rId28" Type="http://schemas.openxmlformats.org/officeDocument/2006/relationships/slideLayout" Target="../slideLayouts/slideLayout283.xml"/><Relationship Id="rId27" Type="http://schemas.openxmlformats.org/officeDocument/2006/relationships/slideLayout" Target="../slideLayouts/slideLayout282.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29" Type="http://schemas.openxmlformats.org/officeDocument/2006/relationships/slideLayout" Target="../slideLayouts/slideLayout284.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31" Type="http://schemas.openxmlformats.org/officeDocument/2006/relationships/slideLayout" Target="../slideLayouts/slideLayout286.xml"/><Relationship Id="rId30" Type="http://schemas.openxmlformats.org/officeDocument/2006/relationships/slideLayout" Target="../slideLayouts/slideLayout285.xml"/><Relationship Id="rId11" Type="http://schemas.openxmlformats.org/officeDocument/2006/relationships/slideLayout" Target="../slideLayouts/slideLayout266.xml"/><Relationship Id="rId33" Type="http://schemas.openxmlformats.org/officeDocument/2006/relationships/slideLayout" Target="../slideLayouts/slideLayout288.xml"/><Relationship Id="rId10" Type="http://schemas.openxmlformats.org/officeDocument/2006/relationships/slideLayout" Target="../slideLayouts/slideLayout265.xml"/><Relationship Id="rId32" Type="http://schemas.openxmlformats.org/officeDocument/2006/relationships/slideLayout" Target="../slideLayouts/slideLayout287.xml"/><Relationship Id="rId13" Type="http://schemas.openxmlformats.org/officeDocument/2006/relationships/slideLayout" Target="../slideLayouts/slideLayout268.xml"/><Relationship Id="rId35" Type="http://schemas.openxmlformats.org/officeDocument/2006/relationships/slideLayout" Target="../slideLayouts/slideLayout290.xml"/><Relationship Id="rId12" Type="http://schemas.openxmlformats.org/officeDocument/2006/relationships/slideLayout" Target="../slideLayouts/slideLayout267.xml"/><Relationship Id="rId34" Type="http://schemas.openxmlformats.org/officeDocument/2006/relationships/slideLayout" Target="../slideLayouts/slideLayout289.xml"/><Relationship Id="rId15" Type="http://schemas.openxmlformats.org/officeDocument/2006/relationships/slideLayout" Target="../slideLayouts/slideLayout270.xml"/><Relationship Id="rId37" Type="http://schemas.openxmlformats.org/officeDocument/2006/relationships/slideLayout" Target="../slideLayouts/slideLayout292.xml"/><Relationship Id="rId14" Type="http://schemas.openxmlformats.org/officeDocument/2006/relationships/slideLayout" Target="../slideLayouts/slideLayout269.xml"/><Relationship Id="rId36" Type="http://schemas.openxmlformats.org/officeDocument/2006/relationships/slideLayout" Target="../slideLayouts/slideLayout291.xml"/><Relationship Id="rId17" Type="http://schemas.openxmlformats.org/officeDocument/2006/relationships/slideLayout" Target="../slideLayouts/slideLayout272.xml"/><Relationship Id="rId39" Type="http://schemas.openxmlformats.org/officeDocument/2006/relationships/slideLayout" Target="../slideLayouts/slideLayout294.xml"/><Relationship Id="rId16" Type="http://schemas.openxmlformats.org/officeDocument/2006/relationships/slideLayout" Target="../slideLayouts/slideLayout271.xml"/><Relationship Id="rId38" Type="http://schemas.openxmlformats.org/officeDocument/2006/relationships/slideLayout" Target="../slideLayouts/slideLayout293.xml"/><Relationship Id="rId19" Type="http://schemas.openxmlformats.org/officeDocument/2006/relationships/slideLayout" Target="../slideLayouts/slideLayout274.xml"/><Relationship Id="rId18" Type="http://schemas.openxmlformats.org/officeDocument/2006/relationships/slideLayout" Target="../slideLayouts/slideLayout273.xml"/></Relationships>
</file>

<file path=ppt/slideMasters/_rels/slideMaster9.xml.rels><?xml version="1.0" encoding="UTF-8" standalone="yes"?><Relationships xmlns="http://schemas.openxmlformats.org/package/2006/relationships"><Relationship Id="rId40" Type="http://schemas.openxmlformats.org/officeDocument/2006/relationships/slideLayout" Target="../slideLayouts/slideLayout340.xml"/><Relationship Id="rId42" Type="http://schemas.openxmlformats.org/officeDocument/2006/relationships/slideLayout" Target="../slideLayouts/slideLayout342.xml"/><Relationship Id="rId41" Type="http://schemas.openxmlformats.org/officeDocument/2006/relationships/slideLayout" Target="../slideLayouts/slideLayout341.xml"/><Relationship Id="rId44" Type="http://schemas.openxmlformats.org/officeDocument/2006/relationships/slideLayout" Target="../slideLayouts/slideLayout344.xml"/><Relationship Id="rId43" Type="http://schemas.openxmlformats.org/officeDocument/2006/relationships/slideLayout" Target="../slideLayouts/slideLayout343.xml"/><Relationship Id="rId46" Type="http://schemas.openxmlformats.org/officeDocument/2006/relationships/slideLayout" Target="../slideLayouts/slideLayout346.xml"/><Relationship Id="rId45" Type="http://schemas.openxmlformats.org/officeDocument/2006/relationships/slideLayout" Target="../slideLayouts/slideLayout345.xml"/><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48" Type="http://schemas.openxmlformats.org/officeDocument/2006/relationships/slideLayout" Target="../slideLayouts/slideLayout348.xml"/><Relationship Id="rId47" Type="http://schemas.openxmlformats.org/officeDocument/2006/relationships/slideLayout" Target="../slideLayouts/slideLayout347.xml"/><Relationship Id="rId49" Type="http://schemas.openxmlformats.org/officeDocument/2006/relationships/slideLayout" Target="../slideLayouts/slideLayout349.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31" Type="http://schemas.openxmlformats.org/officeDocument/2006/relationships/slideLayout" Target="../slideLayouts/slideLayout331.xml"/><Relationship Id="rId30" Type="http://schemas.openxmlformats.org/officeDocument/2006/relationships/slideLayout" Target="../slideLayouts/slideLayout330.xml"/><Relationship Id="rId33" Type="http://schemas.openxmlformats.org/officeDocument/2006/relationships/slideLayout" Target="../slideLayouts/slideLayout333.xml"/><Relationship Id="rId32" Type="http://schemas.openxmlformats.org/officeDocument/2006/relationships/slideLayout" Target="../slideLayouts/slideLayout332.xml"/><Relationship Id="rId35" Type="http://schemas.openxmlformats.org/officeDocument/2006/relationships/slideLayout" Target="../slideLayouts/slideLayout335.xml"/><Relationship Id="rId34" Type="http://schemas.openxmlformats.org/officeDocument/2006/relationships/slideLayout" Target="../slideLayouts/slideLayout334.xml"/><Relationship Id="rId37" Type="http://schemas.openxmlformats.org/officeDocument/2006/relationships/slideLayout" Target="../slideLayouts/slideLayout337.xml"/><Relationship Id="rId36" Type="http://schemas.openxmlformats.org/officeDocument/2006/relationships/slideLayout" Target="../slideLayouts/slideLayout336.xml"/><Relationship Id="rId39" Type="http://schemas.openxmlformats.org/officeDocument/2006/relationships/slideLayout" Target="../slideLayouts/slideLayout339.xml"/><Relationship Id="rId38" Type="http://schemas.openxmlformats.org/officeDocument/2006/relationships/slideLayout" Target="../slideLayouts/slideLayout338.xml"/><Relationship Id="rId20" Type="http://schemas.openxmlformats.org/officeDocument/2006/relationships/slideLayout" Target="../slideLayouts/slideLayout320.xml"/><Relationship Id="rId22" Type="http://schemas.openxmlformats.org/officeDocument/2006/relationships/slideLayout" Target="../slideLayouts/slideLayout322.xml"/><Relationship Id="rId21" Type="http://schemas.openxmlformats.org/officeDocument/2006/relationships/slideLayout" Target="../slideLayouts/slideLayout321.xml"/><Relationship Id="rId24" Type="http://schemas.openxmlformats.org/officeDocument/2006/relationships/slideLayout" Target="../slideLayouts/slideLayout324.xml"/><Relationship Id="rId23" Type="http://schemas.openxmlformats.org/officeDocument/2006/relationships/slideLayout" Target="../slideLayouts/slideLayout323.xml"/><Relationship Id="rId26" Type="http://schemas.openxmlformats.org/officeDocument/2006/relationships/slideLayout" Target="../slideLayouts/slideLayout326.xml"/><Relationship Id="rId25" Type="http://schemas.openxmlformats.org/officeDocument/2006/relationships/slideLayout" Target="../slideLayouts/slideLayout325.xml"/><Relationship Id="rId28" Type="http://schemas.openxmlformats.org/officeDocument/2006/relationships/slideLayout" Target="../slideLayouts/slideLayout328.xml"/><Relationship Id="rId27" Type="http://schemas.openxmlformats.org/officeDocument/2006/relationships/slideLayout" Target="../slideLayouts/slideLayout327.xml"/><Relationship Id="rId29" Type="http://schemas.openxmlformats.org/officeDocument/2006/relationships/slideLayout" Target="../slideLayouts/slideLayout329.xml"/><Relationship Id="rId51" Type="http://schemas.openxmlformats.org/officeDocument/2006/relationships/slideLayout" Target="../slideLayouts/slideLayout351.xml"/><Relationship Id="rId50" Type="http://schemas.openxmlformats.org/officeDocument/2006/relationships/slideLayout" Target="../slideLayouts/slideLayout350.xml"/><Relationship Id="rId52" Type="http://schemas.openxmlformats.org/officeDocument/2006/relationships/theme" Target="../theme/theme4.xml"/><Relationship Id="rId11" Type="http://schemas.openxmlformats.org/officeDocument/2006/relationships/slideLayout" Target="../slideLayouts/slideLayout311.xml"/><Relationship Id="rId10" Type="http://schemas.openxmlformats.org/officeDocument/2006/relationships/slideLayout" Target="../slideLayouts/slideLayout310.xml"/><Relationship Id="rId13" Type="http://schemas.openxmlformats.org/officeDocument/2006/relationships/slideLayout" Target="../slideLayouts/slideLayout313.xml"/><Relationship Id="rId12" Type="http://schemas.openxmlformats.org/officeDocument/2006/relationships/slideLayout" Target="../slideLayouts/slideLayout312.xml"/><Relationship Id="rId15" Type="http://schemas.openxmlformats.org/officeDocument/2006/relationships/slideLayout" Target="../slideLayouts/slideLayout315.xml"/><Relationship Id="rId14" Type="http://schemas.openxmlformats.org/officeDocument/2006/relationships/slideLayout" Target="../slideLayouts/slideLayout314.xml"/><Relationship Id="rId17" Type="http://schemas.openxmlformats.org/officeDocument/2006/relationships/slideLayout" Target="../slideLayouts/slideLayout317.xml"/><Relationship Id="rId16" Type="http://schemas.openxmlformats.org/officeDocument/2006/relationships/slideLayout" Target="../slideLayouts/slideLayout316.xml"/><Relationship Id="rId19" Type="http://schemas.openxmlformats.org/officeDocument/2006/relationships/slideLayout" Target="../slideLayouts/slideLayout319.xml"/><Relationship Id="rId18" Type="http://schemas.openxmlformats.org/officeDocument/2006/relationships/slideLayout" Target="../slideLayouts/slideLayout3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73" name="Shape 1873"/>
        <p:cNvGrpSpPr/>
        <p:nvPr/>
      </p:nvGrpSpPr>
      <p:grpSpPr>
        <a:xfrm>
          <a:off x="0" y="0"/>
          <a:ext cx="0" cy="0"/>
          <a:chOff x="0" y="0"/>
          <a:chExt cx="0" cy="0"/>
        </a:xfrm>
      </p:grpSpPr>
      <p:sp>
        <p:nvSpPr>
          <p:cNvPr id="1874" name="Google Shape;1874;p3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75" name="Google Shape;1875;p3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1876" name="Google Shape;1876;p3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5" r:id="rId17"/>
    <p:sldLayoutId id="2147484016" r:id="rId18"/>
    <p:sldLayoutId id="2147484017" r:id="rId19"/>
    <p:sldLayoutId id="2147484018" r:id="rId20"/>
    <p:sldLayoutId id="2147484019"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0" name="Shape 190"/>
        <p:cNvGrpSpPr/>
        <p:nvPr/>
      </p:nvGrpSpPr>
      <p:grpSpPr>
        <a:xfrm>
          <a:off x="0" y="0"/>
          <a:ext cx="0" cy="0"/>
          <a:chOff x="0" y="0"/>
          <a:chExt cx="0" cy="0"/>
        </a:xfrm>
      </p:grpSpPr>
      <p:sp>
        <p:nvSpPr>
          <p:cNvPr id="191" name="Google Shape;191;p37"/>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92" name="Google Shape;192;p37"/>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193" name="Google Shape;193;p37"/>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194" name="Google Shape;194;p37"/>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0" name="Shape 310"/>
        <p:cNvGrpSpPr/>
        <p:nvPr/>
      </p:nvGrpSpPr>
      <p:grpSpPr>
        <a:xfrm>
          <a:off x="0" y="0"/>
          <a:ext cx="0" cy="0"/>
          <a:chOff x="0" y="0"/>
          <a:chExt cx="0" cy="0"/>
        </a:xfrm>
      </p:grpSpPr>
      <p:sp>
        <p:nvSpPr>
          <p:cNvPr id="311" name="Google Shape;311;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F3F4E"/>
              </a:buClr>
              <a:buSzPts val="2800"/>
              <a:buFont typeface="IBM Plex Sans"/>
              <a:buNone/>
              <a:defRPr b="1" sz="2800">
                <a:solidFill>
                  <a:srgbClr val="2F3F4E"/>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12" name="Google Shape;312;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4D5966"/>
              </a:buClr>
              <a:buSzPts val="1800"/>
              <a:buFont typeface="Source Sans Pro"/>
              <a:buChar char="●"/>
              <a:defRPr sz="1800">
                <a:solidFill>
                  <a:srgbClr val="4D5966"/>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rgbClr val="4D5966"/>
              </a:buClr>
              <a:buSzPts val="1400"/>
              <a:buFont typeface="Source Sans Pro"/>
              <a:buChar char="■"/>
              <a:defRPr>
                <a:solidFill>
                  <a:srgbClr val="4D5966"/>
                </a:solidFill>
                <a:latin typeface="Source Sans Pro"/>
                <a:ea typeface="Source Sans Pro"/>
                <a:cs typeface="Source Sans Pro"/>
                <a:sym typeface="Source Sans Pro"/>
              </a:defRPr>
            </a:lvl9pPr>
          </a:lstStyle>
          <a:p/>
        </p:txBody>
      </p:sp>
      <p:sp>
        <p:nvSpPr>
          <p:cNvPr id="313" name="Google Shape;31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82" name="Shape 482"/>
        <p:cNvGrpSpPr/>
        <p:nvPr/>
      </p:nvGrpSpPr>
      <p:grpSpPr>
        <a:xfrm>
          <a:off x="0" y="0"/>
          <a:ext cx="0" cy="0"/>
          <a:chOff x="0" y="0"/>
          <a:chExt cx="0" cy="0"/>
        </a:xfrm>
      </p:grpSpPr>
      <p:sp>
        <p:nvSpPr>
          <p:cNvPr id="483" name="Google Shape;483;p88"/>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84" name="Google Shape;484;p88"/>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485" name="Google Shape;485;p88"/>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486" name="Google Shape;486;p88"/>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3" name="Shape 713"/>
        <p:cNvGrpSpPr/>
        <p:nvPr/>
      </p:nvGrpSpPr>
      <p:grpSpPr>
        <a:xfrm>
          <a:off x="0" y="0"/>
          <a:ext cx="0" cy="0"/>
          <a:chOff x="0" y="0"/>
          <a:chExt cx="0" cy="0"/>
        </a:xfrm>
      </p:grpSpPr>
      <p:sp>
        <p:nvSpPr>
          <p:cNvPr id="714" name="Google Shape;714;p134"/>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15" name="Google Shape;715;p134"/>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716" name="Google Shape;716;p134"/>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717" name="Google Shape;717;p134"/>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0" name="Shape 900"/>
        <p:cNvGrpSpPr/>
        <p:nvPr/>
      </p:nvGrpSpPr>
      <p:grpSpPr>
        <a:xfrm>
          <a:off x="0" y="0"/>
          <a:ext cx="0" cy="0"/>
          <a:chOff x="0" y="0"/>
          <a:chExt cx="0" cy="0"/>
        </a:xfrm>
      </p:grpSpPr>
      <p:sp>
        <p:nvSpPr>
          <p:cNvPr id="901" name="Google Shape;901;p171"/>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02" name="Google Shape;902;p171"/>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903" name="Google Shape;903;p171"/>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904" name="Google Shape;904;p171"/>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 id="2147483856" r:id="rId44"/>
    <p:sldLayoutId id="2147483857"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31" name="Shape 1131"/>
        <p:cNvGrpSpPr/>
        <p:nvPr/>
      </p:nvGrpSpPr>
      <p:grpSpPr>
        <a:xfrm>
          <a:off x="0" y="0"/>
          <a:ext cx="0" cy="0"/>
          <a:chOff x="0" y="0"/>
          <a:chExt cx="0" cy="0"/>
        </a:xfrm>
      </p:grpSpPr>
      <p:sp>
        <p:nvSpPr>
          <p:cNvPr id="1132" name="Google Shape;1132;p217"/>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33" name="Google Shape;1133;p217"/>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sz="1400">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1134" name="Google Shape;1134;p217"/>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1135" name="Google Shape;1135;p217"/>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sz="1400">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 id="2147483889" r:id="rId32"/>
    <p:sldLayoutId id="2147483890" r:id="rId33"/>
    <p:sldLayoutId id="2147483891" r:id="rId34"/>
    <p:sldLayoutId id="2147483892" r:id="rId35"/>
    <p:sldLayoutId id="2147483893" r:id="rId36"/>
    <p:sldLayoutId id="2147483894" r:id="rId37"/>
    <p:sldLayoutId id="2147483895" r:id="rId38"/>
    <p:sldLayoutId id="2147483896" r:id="rId39"/>
    <p:sldLayoutId id="2147483897" r:id="rId40"/>
    <p:sldLayoutId id="2147483898" r:id="rId41"/>
    <p:sldLayoutId id="2147483899" r:id="rId42"/>
    <p:sldLayoutId id="2147483900" r:id="rId43"/>
    <p:sldLayoutId id="2147483901" r:id="rId44"/>
    <p:sldLayoutId id="2147483902"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62" name="Shape 1362"/>
        <p:cNvGrpSpPr/>
        <p:nvPr/>
      </p:nvGrpSpPr>
      <p:grpSpPr>
        <a:xfrm>
          <a:off x="0" y="0"/>
          <a:ext cx="0" cy="0"/>
          <a:chOff x="0" y="0"/>
          <a:chExt cx="0" cy="0"/>
        </a:xfrm>
      </p:grpSpPr>
      <p:sp>
        <p:nvSpPr>
          <p:cNvPr id="1363" name="Google Shape;1363;p263"/>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364" name="Google Shape;1364;p263"/>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sz="1400">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1365" name="Google Shape;1365;p263"/>
          <p:cNvSpPr txBox="1"/>
          <p:nvPr>
            <p:ph idx="12" type="sldNum"/>
          </p:nvPr>
        </p:nvSpPr>
        <p:spPr>
          <a:xfrm>
            <a:off x="8472458" y="4617720"/>
            <a:ext cx="548700" cy="393600"/>
          </a:xfrm>
          <a:prstGeom prst="rect">
            <a:avLst/>
          </a:prstGeom>
          <a:noFill/>
          <a:ln>
            <a:noFill/>
          </a:ln>
        </p:spPr>
        <p:txBody>
          <a:bodyPr anchorCtr="0" anchor="ctr" bIns="91425" lIns="91425" spcFirstLastPara="1" rIns="91425" wrap="square" tIns="91425">
            <a:normAutofit/>
          </a:bodyPr>
          <a:lstStyle>
            <a:lvl1pPr lvl="0" rtl="0" algn="r">
              <a:buNone/>
              <a:defRPr sz="900">
                <a:solidFill>
                  <a:schemeClr val="dk2"/>
                </a:solidFill>
                <a:latin typeface="IBM Plex Sans Medium"/>
                <a:ea typeface="IBM Plex Sans Medium"/>
                <a:cs typeface="IBM Plex Sans Medium"/>
                <a:sym typeface="IBM Plex Sans Medium"/>
              </a:defRPr>
            </a:lvl1pPr>
            <a:lvl2pPr lvl="1" rtl="0" algn="r">
              <a:buNone/>
              <a:defRPr sz="900">
                <a:solidFill>
                  <a:schemeClr val="dk2"/>
                </a:solidFill>
                <a:latin typeface="IBM Plex Sans Medium"/>
                <a:ea typeface="IBM Plex Sans Medium"/>
                <a:cs typeface="IBM Plex Sans Medium"/>
                <a:sym typeface="IBM Plex Sans Medium"/>
              </a:defRPr>
            </a:lvl2pPr>
            <a:lvl3pPr lvl="2" rtl="0" algn="r">
              <a:buNone/>
              <a:defRPr sz="900">
                <a:solidFill>
                  <a:schemeClr val="dk2"/>
                </a:solidFill>
                <a:latin typeface="IBM Plex Sans Medium"/>
                <a:ea typeface="IBM Plex Sans Medium"/>
                <a:cs typeface="IBM Plex Sans Medium"/>
                <a:sym typeface="IBM Plex Sans Medium"/>
              </a:defRPr>
            </a:lvl3pPr>
            <a:lvl4pPr lvl="3" rtl="0" algn="r">
              <a:buNone/>
              <a:defRPr sz="900">
                <a:solidFill>
                  <a:schemeClr val="dk2"/>
                </a:solidFill>
                <a:latin typeface="IBM Plex Sans Medium"/>
                <a:ea typeface="IBM Plex Sans Medium"/>
                <a:cs typeface="IBM Plex Sans Medium"/>
                <a:sym typeface="IBM Plex Sans Medium"/>
              </a:defRPr>
            </a:lvl4pPr>
            <a:lvl5pPr lvl="4" rtl="0" algn="r">
              <a:buNone/>
              <a:defRPr sz="900">
                <a:solidFill>
                  <a:schemeClr val="dk2"/>
                </a:solidFill>
                <a:latin typeface="IBM Plex Sans Medium"/>
                <a:ea typeface="IBM Plex Sans Medium"/>
                <a:cs typeface="IBM Plex Sans Medium"/>
                <a:sym typeface="IBM Plex Sans Medium"/>
              </a:defRPr>
            </a:lvl5pPr>
            <a:lvl6pPr lvl="5" rtl="0" algn="r">
              <a:buNone/>
              <a:defRPr sz="900">
                <a:solidFill>
                  <a:schemeClr val="dk2"/>
                </a:solidFill>
                <a:latin typeface="IBM Plex Sans Medium"/>
                <a:ea typeface="IBM Plex Sans Medium"/>
                <a:cs typeface="IBM Plex Sans Medium"/>
                <a:sym typeface="IBM Plex Sans Medium"/>
              </a:defRPr>
            </a:lvl6pPr>
            <a:lvl7pPr lvl="6" rtl="0" algn="r">
              <a:buNone/>
              <a:defRPr sz="900">
                <a:solidFill>
                  <a:schemeClr val="dk2"/>
                </a:solidFill>
                <a:latin typeface="IBM Plex Sans Medium"/>
                <a:ea typeface="IBM Plex Sans Medium"/>
                <a:cs typeface="IBM Plex Sans Medium"/>
                <a:sym typeface="IBM Plex Sans Medium"/>
              </a:defRPr>
            </a:lvl7pPr>
            <a:lvl8pPr lvl="7" rtl="0" algn="r">
              <a:buNone/>
              <a:defRPr sz="900">
                <a:solidFill>
                  <a:schemeClr val="dk2"/>
                </a:solidFill>
                <a:latin typeface="IBM Plex Sans Medium"/>
                <a:ea typeface="IBM Plex Sans Medium"/>
                <a:cs typeface="IBM Plex Sans Medium"/>
                <a:sym typeface="IBM Plex Sans Medium"/>
              </a:defRPr>
            </a:lvl8pPr>
            <a:lvl9pPr lvl="8" rtl="0" algn="r">
              <a:buNone/>
              <a:defRPr sz="900">
                <a:solidFill>
                  <a:schemeClr val="dk2"/>
                </a:solidFill>
                <a:latin typeface="IBM Plex Sans Medium"/>
                <a:ea typeface="IBM Plex Sans Medium"/>
                <a:cs typeface="IBM Plex Sans Medium"/>
                <a:sym typeface="IBM Plex Sans Medium"/>
              </a:defRPr>
            </a:lvl9pPr>
          </a:lstStyle>
          <a:p>
            <a:pPr indent="0" lvl="0" marL="0" rtl="0" algn="r">
              <a:spcBef>
                <a:spcPts val="0"/>
              </a:spcBef>
              <a:spcAft>
                <a:spcPts val="0"/>
              </a:spcAft>
              <a:buNone/>
            </a:pPr>
            <a:fld id="{00000000-1234-1234-1234-123412341234}" type="slidenum">
              <a:rPr lang="en"/>
              <a:t>‹#›</a:t>
            </a:fld>
            <a:endParaRPr>
              <a:solidFill>
                <a:schemeClr val="accent2"/>
              </a:solidFill>
            </a:endParaRPr>
          </a:p>
        </p:txBody>
      </p:sp>
      <p:sp>
        <p:nvSpPr>
          <p:cNvPr id="1366" name="Google Shape;1366;p263"/>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sz="1400">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 id="2147483928" r:id="rId26"/>
    <p:sldLayoutId id="2147483929" r:id="rId27"/>
    <p:sldLayoutId id="2147483930" r:id="rId28"/>
    <p:sldLayoutId id="2147483931" r:id="rId29"/>
    <p:sldLayoutId id="2147483932" r:id="rId30"/>
    <p:sldLayoutId id="2147483933" r:id="rId31"/>
    <p:sldLayoutId id="2147483934" r:id="rId32"/>
    <p:sldLayoutId id="2147483935" r:id="rId33"/>
    <p:sldLayoutId id="2147483936" r:id="rId34"/>
    <p:sldLayoutId id="2147483937" r:id="rId35"/>
    <p:sldLayoutId id="2147483938" r:id="rId36"/>
    <p:sldLayoutId id="2147483939" r:id="rId37"/>
    <p:sldLayoutId id="2147483940" r:id="rId38"/>
    <p:sldLayoutId id="2147483941" r:id="rId39"/>
    <p:sldLayoutId id="2147483942" r:id="rId40"/>
    <p:sldLayoutId id="2147483943" r:id="rId41"/>
    <p:sldLayoutId id="2147483944" r:id="rId42"/>
    <p:sldLayoutId id="2147483945" r:id="rId43"/>
    <p:sldLayoutId id="2147483946" r:id="rId44"/>
    <p:sldLayoutId id="2147483947" r:id="rId4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93" name="Shape 1593"/>
        <p:cNvGrpSpPr/>
        <p:nvPr/>
      </p:nvGrpSpPr>
      <p:grpSpPr>
        <a:xfrm>
          <a:off x="0" y="0"/>
          <a:ext cx="0" cy="0"/>
          <a:chOff x="0" y="0"/>
          <a:chExt cx="0" cy="0"/>
        </a:xfrm>
      </p:grpSpPr>
      <p:sp>
        <p:nvSpPr>
          <p:cNvPr id="1594" name="Google Shape;1594;p309"/>
          <p:cNvSpPr txBox="1"/>
          <p:nvPr>
            <p:ph type="title"/>
          </p:nvPr>
        </p:nvSpPr>
        <p:spPr>
          <a:xfrm>
            <a:off x="419825" y="343025"/>
            <a:ext cx="8313000" cy="5784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chemeClr val="dk2"/>
              </a:buClr>
              <a:buSzPts val="2800"/>
              <a:buFont typeface="IBM Plex Sans"/>
              <a:buNone/>
              <a:defRPr b="1" sz="2800">
                <a:solidFill>
                  <a:schemeClr val="dk2"/>
                </a:solidFill>
                <a:latin typeface="IBM Plex Sans"/>
                <a:ea typeface="IBM Plex Sans"/>
                <a:cs typeface="IBM Plex Sans"/>
                <a:sym typeface="IBM Plex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95" name="Google Shape;1595;p309"/>
          <p:cNvSpPr txBox="1"/>
          <p:nvPr>
            <p:ph idx="1" type="body"/>
          </p:nvPr>
        </p:nvSpPr>
        <p:spPr>
          <a:xfrm>
            <a:off x="419825" y="1033025"/>
            <a:ext cx="8313000" cy="36876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chemeClr val="dk2"/>
              </a:buClr>
              <a:buSzPts val="1600"/>
              <a:buFont typeface="Source Sans Pro"/>
              <a:buChar char="▸"/>
              <a:defRPr sz="1600">
                <a:solidFill>
                  <a:schemeClr val="dk2"/>
                </a:solidFill>
                <a:latin typeface="Source Sans Pro"/>
                <a:ea typeface="Source Sans Pro"/>
                <a:cs typeface="Source Sans Pro"/>
                <a:sym typeface="Source Sans Pro"/>
              </a:defRPr>
            </a:lvl1pPr>
            <a:lvl2pPr indent="-323850" lvl="1" marL="914400" rtl="0">
              <a:lnSpc>
                <a:spcPct val="115000"/>
              </a:lnSpc>
              <a:spcBef>
                <a:spcPts val="0"/>
              </a:spcBef>
              <a:spcAft>
                <a:spcPts val="0"/>
              </a:spcAft>
              <a:buClr>
                <a:schemeClr val="dk2"/>
              </a:buClr>
              <a:buSzPts val="1500"/>
              <a:buFont typeface="Source Sans Pro"/>
              <a:buChar char="▸"/>
              <a:defRPr sz="1500">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dk2"/>
              </a:buClr>
              <a:buSzPts val="1400"/>
              <a:buFont typeface="Source Sans Pro"/>
              <a:buChar char="▸"/>
              <a:defRPr sz="1400">
                <a:solidFill>
                  <a:schemeClr val="dk2"/>
                </a:solidFill>
                <a:latin typeface="Source Sans Pro"/>
                <a:ea typeface="Source Sans Pro"/>
                <a:cs typeface="Source Sans Pro"/>
                <a:sym typeface="Source Sans Pro"/>
              </a:defRPr>
            </a:lvl3pPr>
            <a:lvl4pPr indent="-311150" lvl="3" marL="1828800" rtl="0">
              <a:lnSpc>
                <a:spcPct val="115000"/>
              </a:lnSpc>
              <a:spcBef>
                <a:spcPts val="0"/>
              </a:spcBef>
              <a:spcAft>
                <a:spcPts val="0"/>
              </a:spcAft>
              <a:buClr>
                <a:schemeClr val="dk2"/>
              </a:buClr>
              <a:buSzPts val="1300"/>
              <a:buFont typeface="Source Sans Pro"/>
              <a:buChar char="▸"/>
              <a:defRPr sz="1300">
                <a:solidFill>
                  <a:schemeClr val="dk2"/>
                </a:solidFill>
                <a:latin typeface="Source Sans Pro"/>
                <a:ea typeface="Source Sans Pro"/>
                <a:cs typeface="Source Sans Pro"/>
                <a:sym typeface="Source Sans Pro"/>
              </a:defRPr>
            </a:lvl4pPr>
            <a:lvl5pPr indent="-304800" lvl="4" marL="2286000" rtl="0">
              <a:lnSpc>
                <a:spcPct val="115000"/>
              </a:lnSpc>
              <a:spcBef>
                <a:spcPts val="0"/>
              </a:spcBef>
              <a:spcAft>
                <a:spcPts val="0"/>
              </a:spcAft>
              <a:buClr>
                <a:schemeClr val="dk2"/>
              </a:buClr>
              <a:buSzPts val="1200"/>
              <a:buFont typeface="Source Sans Pro"/>
              <a:buChar char="▸"/>
              <a:defRPr sz="1200">
                <a:solidFill>
                  <a:schemeClr val="dk2"/>
                </a:solidFill>
                <a:latin typeface="Source Sans Pro"/>
                <a:ea typeface="Source Sans Pro"/>
                <a:cs typeface="Source Sans Pro"/>
                <a:sym typeface="Source Sans Pro"/>
              </a:defRPr>
            </a:lvl5pPr>
            <a:lvl6pPr indent="-298450" lvl="5" marL="2743200" rtl="0">
              <a:lnSpc>
                <a:spcPct val="115000"/>
              </a:lnSpc>
              <a:spcBef>
                <a:spcPts val="0"/>
              </a:spcBef>
              <a:spcAft>
                <a:spcPts val="0"/>
              </a:spcAft>
              <a:buClr>
                <a:schemeClr val="dk2"/>
              </a:buClr>
              <a:buSzPts val="1100"/>
              <a:buFont typeface="Source Sans Pro"/>
              <a:buChar char="▸"/>
              <a:defRPr sz="1100">
                <a:solidFill>
                  <a:schemeClr val="dk2"/>
                </a:solidFill>
                <a:latin typeface="Source Sans Pro"/>
                <a:ea typeface="Source Sans Pro"/>
                <a:cs typeface="Source Sans Pro"/>
                <a:sym typeface="Source Sans Pro"/>
              </a:defRPr>
            </a:lvl6pPr>
            <a:lvl7pPr indent="-292100" lvl="6" marL="3200400" rtl="0">
              <a:lnSpc>
                <a:spcPct val="115000"/>
              </a:lnSpc>
              <a:spcBef>
                <a:spcPts val="0"/>
              </a:spcBef>
              <a:spcAft>
                <a:spcPts val="0"/>
              </a:spcAft>
              <a:buClr>
                <a:schemeClr val="dk2"/>
              </a:buClr>
              <a:buSzPts val="1000"/>
              <a:buFont typeface="Source Sans Pro"/>
              <a:buChar char="▸"/>
              <a:defRPr sz="1000">
                <a:solidFill>
                  <a:schemeClr val="dk2"/>
                </a:solidFill>
                <a:latin typeface="Source Sans Pro"/>
                <a:ea typeface="Source Sans Pro"/>
                <a:cs typeface="Source Sans Pro"/>
                <a:sym typeface="Source Sans Pro"/>
              </a:defRPr>
            </a:lvl7pPr>
            <a:lvl8pPr indent="-285750" lvl="7" marL="3657600" rtl="0">
              <a:lnSpc>
                <a:spcPct val="115000"/>
              </a:lnSpc>
              <a:spcBef>
                <a:spcPts val="0"/>
              </a:spcBef>
              <a:spcAft>
                <a:spcPts val="0"/>
              </a:spcAft>
              <a:buClr>
                <a:schemeClr val="dk2"/>
              </a:buClr>
              <a:buSzPts val="900"/>
              <a:buFont typeface="Source Sans Pro"/>
              <a:buChar char="▸"/>
              <a:defRPr sz="900">
                <a:solidFill>
                  <a:schemeClr val="dk2"/>
                </a:solidFill>
                <a:latin typeface="Source Sans Pro"/>
                <a:ea typeface="Source Sans Pro"/>
                <a:cs typeface="Source Sans Pro"/>
                <a:sym typeface="Source Sans Pro"/>
              </a:defRPr>
            </a:lvl8pPr>
            <a:lvl9pPr indent="-279400" lvl="8" marL="4114800" rtl="0">
              <a:lnSpc>
                <a:spcPct val="115000"/>
              </a:lnSpc>
              <a:spcBef>
                <a:spcPts val="0"/>
              </a:spcBef>
              <a:spcAft>
                <a:spcPts val="0"/>
              </a:spcAft>
              <a:buClr>
                <a:schemeClr val="dk2"/>
              </a:buClr>
              <a:buSzPts val="800"/>
              <a:buFont typeface="Source Sans Pro"/>
              <a:buChar char="▸"/>
              <a:defRPr sz="800">
                <a:solidFill>
                  <a:schemeClr val="dk2"/>
                </a:solidFill>
                <a:latin typeface="Source Sans Pro"/>
                <a:ea typeface="Source Sans Pro"/>
                <a:cs typeface="Source Sans Pro"/>
                <a:sym typeface="Source Sans Pro"/>
              </a:defRPr>
            </a:lvl9pPr>
          </a:lstStyle>
          <a:p/>
        </p:txBody>
      </p:sp>
      <p:sp>
        <p:nvSpPr>
          <p:cNvPr id="1596" name="Google Shape;1596;p309"/>
          <p:cNvSpPr txBox="1"/>
          <p:nvPr/>
        </p:nvSpPr>
        <p:spPr>
          <a:xfrm>
            <a:off x="3158792" y="4727448"/>
            <a:ext cx="2826300" cy="20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1" lang="en" sz="700" u="none" cap="none" strike="noStrike">
                <a:solidFill>
                  <a:schemeClr val="accent2"/>
                </a:solidFill>
                <a:latin typeface="Roboto"/>
                <a:ea typeface="Roboto"/>
                <a:cs typeface="Roboto"/>
                <a:sym typeface="Roboto"/>
              </a:rPr>
              <a:t>Copyright 2019-202</a:t>
            </a:r>
            <a:r>
              <a:rPr b="1" i="1" lang="en" sz="700">
                <a:solidFill>
                  <a:schemeClr val="accent2"/>
                </a:solidFill>
                <a:latin typeface="Roboto"/>
                <a:ea typeface="Roboto"/>
                <a:cs typeface="Roboto"/>
                <a:sym typeface="Roboto"/>
              </a:rPr>
              <a:t>2</a:t>
            </a:r>
            <a:r>
              <a:rPr b="1" i="1" lang="en" sz="700" u="none" cap="none" strike="noStrike">
                <a:solidFill>
                  <a:schemeClr val="accent2"/>
                </a:solidFill>
                <a:latin typeface="Roboto"/>
                <a:ea typeface="Roboto"/>
                <a:cs typeface="Roboto"/>
                <a:sym typeface="Roboto"/>
              </a:rPr>
              <a:t> FinOps Foundation – All rights reserved.</a:t>
            </a:r>
            <a:endParaRPr sz="1400">
              <a:solidFill>
                <a:schemeClr val="accent2"/>
              </a:solidFill>
              <a:latin typeface="Roboto"/>
              <a:ea typeface="Roboto"/>
              <a:cs typeface="Roboto"/>
              <a:sym typeface="Roboto"/>
            </a:endParaRPr>
          </a:p>
        </p:txBody>
      </p:sp>
    </p:spTree>
  </p:cSld>
  <p:clrMap accent1="accent1" accent2="accent2" accent3="accent3" accent4="accent4" accent5="accent5" accent6="accent6" bg1="lt1" bg2="dk2" tx1="dk1" tx2="lt2" folHlink="folHlink" hlink="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 id="2147483982" r:id="rId35"/>
    <p:sldLayoutId id="2147483983" r:id="rId36"/>
    <p:sldLayoutId id="2147483984" r:id="rId37"/>
    <p:sldLayoutId id="2147483985" r:id="rId38"/>
    <p:sldLayoutId id="2147483986" r:id="rId39"/>
    <p:sldLayoutId id="2147483987" r:id="rId40"/>
    <p:sldLayoutId id="2147483988" r:id="rId41"/>
    <p:sldLayoutId id="2147483989" r:id="rId42"/>
    <p:sldLayoutId id="2147483990" r:id="rId43"/>
    <p:sldLayoutId id="2147483991" r:id="rId44"/>
    <p:sldLayoutId id="2147483992" r:id="rId45"/>
    <p:sldLayoutId id="2147483993" r:id="rId46"/>
    <p:sldLayoutId id="2147483994" r:id="rId47"/>
    <p:sldLayoutId id="2147483995" r:id="rId48"/>
    <p:sldLayoutId id="2147483996" r:id="rId49"/>
    <p:sldLayoutId id="2147483997" r:id="rId50"/>
    <p:sldLayoutId id="2147483998"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264">
          <p15:clr>
            <a:srgbClr val="EA4335"/>
          </p15:clr>
        </p15:guide>
        <p15:guide id="4" pos="5496">
          <p15:clr>
            <a:srgbClr val="EA4335"/>
          </p15:clr>
        </p15:guide>
        <p15:guide id="5" orient="horz" pos="266">
          <p15:clr>
            <a:srgbClr val="EA4335"/>
          </p15:clr>
        </p15:guide>
        <p15:guide id="6" orient="horz" pos="2974">
          <p15:clr>
            <a:srgbClr val="EA4335"/>
          </p15:clr>
        </p15:guide>
        <p15:guide id="7" pos="648">
          <p15:clr>
            <a:srgbClr val="EA4335"/>
          </p15:clr>
        </p15:guide>
        <p15:guide id="8" pos="705">
          <p15:clr>
            <a:srgbClr val="EA4335"/>
          </p15:clr>
        </p15:guide>
        <p15:guide id="9" pos="1089">
          <p15:clr>
            <a:srgbClr val="EA4335"/>
          </p15:clr>
        </p15:guide>
        <p15:guide id="10" pos="1146">
          <p15:clr>
            <a:srgbClr val="EA4335"/>
          </p15:clr>
        </p15:guide>
        <p15:guide id="11" pos="1529">
          <p15:clr>
            <a:srgbClr val="EA4335"/>
          </p15:clr>
        </p15:guide>
        <p15:guide id="12" pos="1587">
          <p15:clr>
            <a:srgbClr val="EA4335"/>
          </p15:clr>
        </p15:guide>
        <p15:guide id="13" pos="1970">
          <p15:clr>
            <a:srgbClr val="EA4335"/>
          </p15:clr>
        </p15:guide>
        <p15:guide id="14" pos="2027">
          <p15:clr>
            <a:srgbClr val="EA4335"/>
          </p15:clr>
        </p15:guide>
        <p15:guide id="15" pos="2411">
          <p15:clr>
            <a:srgbClr val="EA4335"/>
          </p15:clr>
        </p15:guide>
        <p15:guide id="16" pos="2468">
          <p15:clr>
            <a:srgbClr val="EA4335"/>
          </p15:clr>
        </p15:guide>
        <p15:guide id="17" pos="2851">
          <p15:clr>
            <a:srgbClr val="EA4335"/>
          </p15:clr>
        </p15:guide>
        <p15:guide id="18" pos="2909">
          <p15:clr>
            <a:srgbClr val="EA4335"/>
          </p15:clr>
        </p15:guide>
        <p15:guide id="19" pos="3292">
          <p15:clr>
            <a:srgbClr val="EA4335"/>
          </p15:clr>
        </p15:guide>
        <p15:guide id="20" pos="3349">
          <p15:clr>
            <a:srgbClr val="EA4335"/>
          </p15:clr>
        </p15:guide>
        <p15:guide id="21" pos="3733">
          <p15:clr>
            <a:srgbClr val="EA4335"/>
          </p15:clr>
        </p15:guide>
        <p15:guide id="22" pos="3790">
          <p15:clr>
            <a:srgbClr val="EA4335"/>
          </p15:clr>
        </p15:guide>
        <p15:guide id="23" pos="4173">
          <p15:clr>
            <a:srgbClr val="EA4335"/>
          </p15:clr>
        </p15:guide>
        <p15:guide id="24" pos="4614">
          <p15:clr>
            <a:srgbClr val="EA4335"/>
          </p15:clr>
        </p15:guide>
        <p15:guide id="25" pos="4671">
          <p15:clr>
            <a:srgbClr val="EA4335"/>
          </p15:clr>
        </p15:guide>
        <p15:guide id="26" pos="5055">
          <p15:clr>
            <a:srgbClr val="EA4335"/>
          </p15:clr>
        </p15:guide>
        <p15:guide id="27" pos="5112">
          <p15:clr>
            <a:srgbClr val="EA4335"/>
          </p15:clr>
        </p15:guide>
        <p15:guide id="28" pos="4231">
          <p15:clr>
            <a:srgbClr val="EA4335"/>
          </p15:clr>
        </p15:guide>
        <p15:guide id="29" orient="horz" pos="1165">
          <p15:clr>
            <a:srgbClr val="EA4335"/>
          </p15:clr>
        </p15:guide>
        <p15:guide id="30" orient="horz" pos="2064">
          <p15:clr>
            <a:srgbClr val="EA4335"/>
          </p15:clr>
        </p15:guide>
        <p15:guide id="31" orient="horz" pos="651">
          <p15:clr>
            <a:srgbClr val="EA4335"/>
          </p15:clr>
        </p15:guide>
        <p15:guide id="32" orient="horz" pos="2589">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s://www.finops.org/introduction/how-to-use/" TargetMode="External"/><Relationship Id="rId4" Type="http://schemas.openxmlformats.org/officeDocument/2006/relationships/hyperlink" Target="https://www.finops.org/introduction/how-to-use/" TargetMode="External"/><Relationship Id="rId5" Type="http://schemas.openxmlformats.org/officeDocument/2006/relationships/image" Target="../media/image3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10.xml"/><Relationship Id="rId3" Type="http://schemas.openxmlformats.org/officeDocument/2006/relationships/image" Target="../media/image333.png"/><Relationship Id="rId4" Type="http://schemas.openxmlformats.org/officeDocument/2006/relationships/image" Target="../media/image335.png"/><Relationship Id="rId5" Type="http://schemas.openxmlformats.org/officeDocument/2006/relationships/image" Target="../media/image3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notesSlide" Target="../notesSlides/notesSlide11.xml"/><Relationship Id="rId3" Type="http://schemas.openxmlformats.org/officeDocument/2006/relationships/image" Target="../media/image3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notesSlide" Target="../notesSlides/notesSlide13.xml"/><Relationship Id="rId3" Type="http://schemas.openxmlformats.org/officeDocument/2006/relationships/image" Target="../media/image331.png"/><Relationship Id="rId4" Type="http://schemas.openxmlformats.org/officeDocument/2006/relationships/image" Target="../media/image334.png"/><Relationship Id="rId5" Type="http://schemas.openxmlformats.org/officeDocument/2006/relationships/image" Target="../media/image346.png"/><Relationship Id="rId6" Type="http://schemas.openxmlformats.org/officeDocument/2006/relationships/image" Target="../media/image3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4.xml"/><Relationship Id="rId3" Type="http://schemas.openxmlformats.org/officeDocument/2006/relationships/image" Target="../media/image338.png"/><Relationship Id="rId4" Type="http://schemas.openxmlformats.org/officeDocument/2006/relationships/image" Target="../media/image339.png"/><Relationship Id="rId9" Type="http://schemas.openxmlformats.org/officeDocument/2006/relationships/image" Target="../media/image343.png"/><Relationship Id="rId5" Type="http://schemas.openxmlformats.org/officeDocument/2006/relationships/image" Target="../media/image341.png"/><Relationship Id="rId6" Type="http://schemas.openxmlformats.org/officeDocument/2006/relationships/image" Target="../media/image340.png"/><Relationship Id="rId7" Type="http://schemas.openxmlformats.org/officeDocument/2006/relationships/image" Target="../media/image347.png"/><Relationship Id="rId8" Type="http://schemas.openxmlformats.org/officeDocument/2006/relationships/image" Target="../media/image349.png"/><Relationship Id="rId20" Type="http://schemas.openxmlformats.org/officeDocument/2006/relationships/image" Target="../media/image359.png"/><Relationship Id="rId11" Type="http://schemas.openxmlformats.org/officeDocument/2006/relationships/image" Target="../media/image348.png"/><Relationship Id="rId10" Type="http://schemas.openxmlformats.org/officeDocument/2006/relationships/image" Target="../media/image344.png"/><Relationship Id="rId13" Type="http://schemas.openxmlformats.org/officeDocument/2006/relationships/image" Target="../media/image350.png"/><Relationship Id="rId12" Type="http://schemas.openxmlformats.org/officeDocument/2006/relationships/image" Target="../media/image345.png"/><Relationship Id="rId15" Type="http://schemas.openxmlformats.org/officeDocument/2006/relationships/image" Target="../media/image353.png"/><Relationship Id="rId14" Type="http://schemas.openxmlformats.org/officeDocument/2006/relationships/image" Target="../media/image355.png"/><Relationship Id="rId17" Type="http://schemas.openxmlformats.org/officeDocument/2006/relationships/image" Target="../media/image351.png"/><Relationship Id="rId16" Type="http://schemas.openxmlformats.org/officeDocument/2006/relationships/image" Target="../media/image354.png"/><Relationship Id="rId19" Type="http://schemas.openxmlformats.org/officeDocument/2006/relationships/image" Target="../media/image356.png"/><Relationship Id="rId18" Type="http://schemas.openxmlformats.org/officeDocument/2006/relationships/image" Target="../media/image352.png"/></Relationships>
</file>

<file path=ppt/slides/_rels/slide15.xml.rels><?xml version="1.0" encoding="UTF-8" standalone="yes"?><Relationships xmlns="http://schemas.openxmlformats.org/package/2006/relationships"><Relationship Id="rId40" Type="http://schemas.openxmlformats.org/officeDocument/2006/relationships/image" Target="../media/image396.png"/><Relationship Id="rId42" Type="http://schemas.openxmlformats.org/officeDocument/2006/relationships/image" Target="../media/image397.png"/><Relationship Id="rId41" Type="http://schemas.openxmlformats.org/officeDocument/2006/relationships/image" Target="../media/image395.png"/><Relationship Id="rId44" Type="http://schemas.openxmlformats.org/officeDocument/2006/relationships/image" Target="../media/image398.png"/><Relationship Id="rId43" Type="http://schemas.openxmlformats.org/officeDocument/2006/relationships/image" Target="../media/image399.jpg"/><Relationship Id="rId46" Type="http://schemas.openxmlformats.org/officeDocument/2006/relationships/image" Target="../media/image405.png"/><Relationship Id="rId45" Type="http://schemas.openxmlformats.org/officeDocument/2006/relationships/image" Target="../media/image404.png"/><Relationship Id="rId1" Type="http://schemas.openxmlformats.org/officeDocument/2006/relationships/slideLayout" Target="../slideLayouts/slideLayout275.xml"/><Relationship Id="rId2" Type="http://schemas.openxmlformats.org/officeDocument/2006/relationships/notesSlide" Target="../notesSlides/notesSlide15.xml"/><Relationship Id="rId3" Type="http://schemas.openxmlformats.org/officeDocument/2006/relationships/image" Target="../media/image358.png"/><Relationship Id="rId4" Type="http://schemas.openxmlformats.org/officeDocument/2006/relationships/image" Target="../media/image361.png"/><Relationship Id="rId9" Type="http://schemas.openxmlformats.org/officeDocument/2006/relationships/image" Target="../media/image363.png"/><Relationship Id="rId48" Type="http://schemas.openxmlformats.org/officeDocument/2006/relationships/image" Target="../media/image400.png"/><Relationship Id="rId47" Type="http://schemas.openxmlformats.org/officeDocument/2006/relationships/image" Target="../media/image401.png"/><Relationship Id="rId49" Type="http://schemas.openxmlformats.org/officeDocument/2006/relationships/image" Target="../media/image402.png"/><Relationship Id="rId5" Type="http://schemas.openxmlformats.org/officeDocument/2006/relationships/image" Target="../media/image357.png"/><Relationship Id="rId6" Type="http://schemas.openxmlformats.org/officeDocument/2006/relationships/image" Target="../media/image360.png"/><Relationship Id="rId7" Type="http://schemas.openxmlformats.org/officeDocument/2006/relationships/image" Target="../media/image362.png"/><Relationship Id="rId8" Type="http://schemas.openxmlformats.org/officeDocument/2006/relationships/image" Target="../media/image411.png"/><Relationship Id="rId31" Type="http://schemas.openxmlformats.org/officeDocument/2006/relationships/image" Target="../media/image384.png"/><Relationship Id="rId30" Type="http://schemas.openxmlformats.org/officeDocument/2006/relationships/image" Target="../media/image387.png"/><Relationship Id="rId33" Type="http://schemas.openxmlformats.org/officeDocument/2006/relationships/image" Target="../media/image389.png"/><Relationship Id="rId32" Type="http://schemas.openxmlformats.org/officeDocument/2006/relationships/image" Target="../media/image388.png"/><Relationship Id="rId35" Type="http://schemas.openxmlformats.org/officeDocument/2006/relationships/image" Target="../media/image390.png"/><Relationship Id="rId34" Type="http://schemas.openxmlformats.org/officeDocument/2006/relationships/image" Target="../media/image386.png"/><Relationship Id="rId37" Type="http://schemas.openxmlformats.org/officeDocument/2006/relationships/image" Target="../media/image393.png"/><Relationship Id="rId36" Type="http://schemas.openxmlformats.org/officeDocument/2006/relationships/image" Target="../media/image391.png"/><Relationship Id="rId39" Type="http://schemas.openxmlformats.org/officeDocument/2006/relationships/image" Target="../media/image392.png"/><Relationship Id="rId38" Type="http://schemas.openxmlformats.org/officeDocument/2006/relationships/image" Target="../media/image394.png"/><Relationship Id="rId20" Type="http://schemas.openxmlformats.org/officeDocument/2006/relationships/image" Target="../media/image374.png"/><Relationship Id="rId22" Type="http://schemas.openxmlformats.org/officeDocument/2006/relationships/image" Target="../media/image376.png"/><Relationship Id="rId21" Type="http://schemas.openxmlformats.org/officeDocument/2006/relationships/image" Target="../media/image383.png"/><Relationship Id="rId24" Type="http://schemas.openxmlformats.org/officeDocument/2006/relationships/image" Target="../media/image378.png"/><Relationship Id="rId23" Type="http://schemas.openxmlformats.org/officeDocument/2006/relationships/image" Target="../media/image377.png"/><Relationship Id="rId26" Type="http://schemas.openxmlformats.org/officeDocument/2006/relationships/image" Target="../media/image381.png"/><Relationship Id="rId25" Type="http://schemas.openxmlformats.org/officeDocument/2006/relationships/image" Target="../media/image379.png"/><Relationship Id="rId28" Type="http://schemas.openxmlformats.org/officeDocument/2006/relationships/image" Target="../media/image382.png"/><Relationship Id="rId27" Type="http://schemas.openxmlformats.org/officeDocument/2006/relationships/image" Target="../media/image380.png"/><Relationship Id="rId29" Type="http://schemas.openxmlformats.org/officeDocument/2006/relationships/image" Target="../media/image385.jpg"/><Relationship Id="rId11" Type="http://schemas.openxmlformats.org/officeDocument/2006/relationships/image" Target="../media/image364.png"/><Relationship Id="rId10" Type="http://schemas.openxmlformats.org/officeDocument/2006/relationships/image" Target="../media/image369.png"/><Relationship Id="rId13" Type="http://schemas.openxmlformats.org/officeDocument/2006/relationships/image" Target="../media/image366.png"/><Relationship Id="rId12" Type="http://schemas.openxmlformats.org/officeDocument/2006/relationships/image" Target="../media/image368.png"/><Relationship Id="rId15" Type="http://schemas.openxmlformats.org/officeDocument/2006/relationships/image" Target="../media/image371.png"/><Relationship Id="rId14" Type="http://schemas.openxmlformats.org/officeDocument/2006/relationships/image" Target="../media/image370.png"/><Relationship Id="rId17" Type="http://schemas.openxmlformats.org/officeDocument/2006/relationships/image" Target="../media/image372.png"/><Relationship Id="rId16" Type="http://schemas.openxmlformats.org/officeDocument/2006/relationships/image" Target="../media/image367.png"/><Relationship Id="rId19" Type="http://schemas.openxmlformats.org/officeDocument/2006/relationships/image" Target="../media/image375.png"/><Relationship Id="rId18" Type="http://schemas.openxmlformats.org/officeDocument/2006/relationships/image" Target="../media/image3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403.png"/><Relationship Id="rId4" Type="http://schemas.openxmlformats.org/officeDocument/2006/relationships/image" Target="../media/image4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7.xml"/><Relationship Id="rId3" Type="http://schemas.openxmlformats.org/officeDocument/2006/relationships/hyperlink" Target="https://www.finops.org/projects/overview/" TargetMode="External"/><Relationship Id="rId4" Type="http://schemas.openxmlformats.org/officeDocument/2006/relationships/image" Target="../media/image4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www.finops.org/members/vendor-certification/" TargetMode="External"/><Relationship Id="rId4" Type="http://schemas.openxmlformats.org/officeDocument/2006/relationships/hyperlink" Target="https://www.finops.org/members/vendor-certification/" TargetMode="External"/><Relationship Id="rId5" Type="http://schemas.openxmlformats.org/officeDocument/2006/relationships/image" Target="../media/image406.png"/><Relationship Id="rId6" Type="http://schemas.openxmlformats.org/officeDocument/2006/relationships/image" Target="../media/image409.png"/><Relationship Id="rId7" Type="http://schemas.openxmlformats.org/officeDocument/2006/relationships/image" Target="../media/image407.png"/><Relationship Id="rId8" Type="http://schemas.openxmlformats.org/officeDocument/2006/relationships/image" Target="../media/image4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2.xml"/><Relationship Id="rId3" Type="http://schemas.openxmlformats.org/officeDocument/2006/relationships/image" Target="../media/image3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310.png"/><Relationship Id="rId4" Type="http://schemas.openxmlformats.org/officeDocument/2006/relationships/image" Target="../media/image315.png"/><Relationship Id="rId5" Type="http://schemas.openxmlformats.org/officeDocument/2006/relationships/image" Target="../media/image3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4.xml"/><Relationship Id="rId3" Type="http://schemas.openxmlformats.org/officeDocument/2006/relationships/hyperlink" Target="https://www.finops.org/introduction/how-to-u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xml"/><Relationship Id="rId3" Type="http://schemas.openxmlformats.org/officeDocument/2006/relationships/image" Target="../media/image317.png"/><Relationship Id="rId4" Type="http://schemas.openxmlformats.org/officeDocument/2006/relationships/image" Target="../media/image3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6.xml"/><Relationship Id="rId3" Type="http://schemas.openxmlformats.org/officeDocument/2006/relationships/image" Target="../media/image316.png"/><Relationship Id="rId4" Type="http://schemas.openxmlformats.org/officeDocument/2006/relationships/hyperlink" Target="https://www.finops.org/introduction/how-to-us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7.xml"/><Relationship Id="rId3" Type="http://schemas.openxmlformats.org/officeDocument/2006/relationships/image" Target="../media/image324.png"/><Relationship Id="rId4" Type="http://schemas.openxmlformats.org/officeDocument/2006/relationships/image" Target="../media/image320.png"/><Relationship Id="rId5" Type="http://schemas.openxmlformats.org/officeDocument/2006/relationships/image" Target="../media/image321.png"/><Relationship Id="rId6" Type="http://schemas.openxmlformats.org/officeDocument/2006/relationships/hyperlink" Target="https://www.finops.org/introduction/how-to-u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s://www.finops.org/introduction/how-to-use/" TargetMode="External"/><Relationship Id="rId4" Type="http://schemas.openxmlformats.org/officeDocument/2006/relationships/image" Target="../media/image3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323.png"/><Relationship Id="rId4" Type="http://schemas.openxmlformats.org/officeDocument/2006/relationships/image" Target="../media/image330.png"/><Relationship Id="rId9" Type="http://schemas.openxmlformats.org/officeDocument/2006/relationships/image" Target="../media/image325.png"/><Relationship Id="rId5" Type="http://schemas.openxmlformats.org/officeDocument/2006/relationships/image" Target="../media/image327.png"/><Relationship Id="rId6" Type="http://schemas.openxmlformats.org/officeDocument/2006/relationships/image" Target="../media/image328.png"/><Relationship Id="rId7" Type="http://schemas.openxmlformats.org/officeDocument/2006/relationships/image" Target="../media/image329.png"/><Relationship Id="rId8" Type="http://schemas.openxmlformats.org/officeDocument/2006/relationships/image" Target="../media/image326.png"/><Relationship Id="rId11" Type="http://schemas.openxmlformats.org/officeDocument/2006/relationships/hyperlink" Target="https://www.finops.org/introduction/how-to-use/" TargetMode="External"/><Relationship Id="rId10" Type="http://schemas.openxmlformats.org/officeDocument/2006/relationships/image" Target="../media/image3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3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95" name="Google Shape;1995;p383"/>
          <p:cNvSpPr txBox="1"/>
          <p:nvPr>
            <p:ph type="title"/>
          </p:nvPr>
        </p:nvSpPr>
        <p:spPr>
          <a:xfrm>
            <a:off x="1557900" y="479200"/>
            <a:ext cx="60282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License </a:t>
            </a:r>
            <a:r>
              <a:rPr lang="en"/>
              <a:t>Attribution / Use</a:t>
            </a:r>
            <a:endParaRPr/>
          </a:p>
        </p:txBody>
      </p:sp>
      <p:sp>
        <p:nvSpPr>
          <p:cNvPr id="1996" name="Google Shape;1996;p383"/>
          <p:cNvSpPr txBox="1"/>
          <p:nvPr/>
        </p:nvSpPr>
        <p:spPr>
          <a:xfrm>
            <a:off x="1316850" y="1400125"/>
            <a:ext cx="6510300" cy="3755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lt1"/>
                </a:solidFill>
                <a:latin typeface="Source Sans Pro"/>
                <a:ea typeface="Source Sans Pro"/>
                <a:cs typeface="Source Sans Pro"/>
                <a:sym typeface="Source Sans Pro"/>
              </a:rPr>
              <a:t>This work is licensed under a [Creative Commons Attribution 4.0 International License][cc-by].</a:t>
            </a:r>
            <a:endParaRPr sz="12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sz="1200">
              <a:solidFill>
                <a:schemeClr val="lt1"/>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1200">
                <a:solidFill>
                  <a:schemeClr val="lt1"/>
                </a:solidFill>
                <a:latin typeface="Source Sans Pro"/>
                <a:ea typeface="Source Sans Pro"/>
                <a:cs typeface="Source Sans Pro"/>
                <a:sym typeface="Source Sans Pro"/>
              </a:rPr>
              <a:t>Use or Adaption of this work </a:t>
            </a:r>
            <a:r>
              <a:rPr b="1" lang="en" sz="1200" u="sng">
                <a:solidFill>
                  <a:schemeClr val="hlink"/>
                </a:solidFill>
                <a:latin typeface="Source Sans Pro"/>
                <a:ea typeface="Source Sans Pro"/>
                <a:cs typeface="Source Sans Pro"/>
                <a:sym typeface="Source Sans Pro"/>
                <a:hlinkClick r:id="rId3"/>
              </a:rPr>
              <a:t>requires attribution to the FinOps Foundation under the ccby4.0 license. </a:t>
            </a:r>
            <a:endParaRPr b="1" sz="12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sz="12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rPr b="1" lang="en" sz="1500">
                <a:solidFill>
                  <a:schemeClr val="lt1"/>
                </a:solidFill>
                <a:latin typeface="Source Sans Pro"/>
                <a:ea typeface="Source Sans Pro"/>
                <a:cs typeface="Source Sans Pro"/>
                <a:sym typeface="Source Sans Pro"/>
              </a:rPr>
              <a:t>You are free to:</a:t>
            </a:r>
            <a:endParaRPr b="1" sz="1500">
              <a:solidFill>
                <a:schemeClr val="lt1"/>
              </a:solidFill>
              <a:latin typeface="Source Sans Pro"/>
              <a:ea typeface="Source Sans Pro"/>
              <a:cs typeface="Source Sans Pro"/>
              <a:sym typeface="Source Sans Pro"/>
            </a:endParaRPr>
          </a:p>
          <a:p>
            <a:pPr indent="0" lvl="0" marL="0" rtl="0" algn="l">
              <a:lnSpc>
                <a:spcPct val="100000"/>
              </a:lnSpc>
              <a:spcBef>
                <a:spcPts val="0"/>
              </a:spcBef>
              <a:spcAft>
                <a:spcPts val="0"/>
              </a:spcAft>
              <a:buNone/>
            </a:pPr>
            <a:r>
              <a:t/>
            </a:r>
            <a:endParaRPr b="1" sz="1700">
              <a:solidFill>
                <a:schemeClr val="lt1"/>
              </a:solidFill>
              <a:latin typeface="Source Sans Pro"/>
              <a:ea typeface="Source Sans Pro"/>
              <a:cs typeface="Source Sans Pro"/>
              <a:sym typeface="Source Sans Pro"/>
            </a:endParaRPr>
          </a:p>
          <a:p>
            <a:pPr indent="-304800" lvl="0" marL="457200" rtl="0" algn="l">
              <a:lnSpc>
                <a:spcPct val="100000"/>
              </a:lnSpc>
              <a:spcBef>
                <a:spcPts val="0"/>
              </a:spcBef>
              <a:spcAft>
                <a:spcPts val="0"/>
              </a:spcAft>
              <a:buClr>
                <a:schemeClr val="lt1"/>
              </a:buClr>
              <a:buSzPts val="1200"/>
              <a:buChar char="●"/>
            </a:pPr>
            <a:r>
              <a:rPr lang="en" sz="1200">
                <a:solidFill>
                  <a:schemeClr val="lt1"/>
                </a:solidFill>
              </a:rPr>
              <a:t>Share — copy and redistribute the material in any medium or format</a:t>
            </a:r>
            <a:endParaRPr sz="1200">
              <a:solidFill>
                <a:schemeClr val="lt1"/>
              </a:solidFill>
            </a:endParaRPr>
          </a:p>
          <a:p>
            <a:pPr indent="-304800" lvl="0" marL="457200" rtl="0" algn="l">
              <a:lnSpc>
                <a:spcPct val="100000"/>
              </a:lnSpc>
              <a:spcBef>
                <a:spcPts val="0"/>
              </a:spcBef>
              <a:spcAft>
                <a:spcPts val="0"/>
              </a:spcAft>
              <a:buClr>
                <a:schemeClr val="lt1"/>
              </a:buClr>
              <a:buSzPts val="1200"/>
              <a:buChar char="●"/>
            </a:pPr>
            <a:r>
              <a:rPr lang="en" sz="1200">
                <a:solidFill>
                  <a:schemeClr val="lt1"/>
                </a:solidFill>
              </a:rPr>
              <a:t>Adapt — remix, transform, and build upon the material for any purpose, even commercially.</a:t>
            </a:r>
            <a:endParaRPr sz="1200">
              <a:solidFill>
                <a:schemeClr val="lt1"/>
              </a:solidFill>
            </a:endParaRPr>
          </a:p>
          <a:p>
            <a:pPr indent="0" lvl="0" marL="457200" rtl="0" algn="l">
              <a:lnSpc>
                <a:spcPct val="100000"/>
              </a:lnSpc>
              <a:spcBef>
                <a:spcPts val="0"/>
              </a:spcBef>
              <a:spcAft>
                <a:spcPts val="0"/>
              </a:spcAft>
              <a:buNone/>
            </a:pPr>
            <a:r>
              <a:t/>
            </a:r>
            <a:endParaRPr sz="1200">
              <a:solidFill>
                <a:schemeClr val="lt1"/>
              </a:solidFill>
            </a:endParaRPr>
          </a:p>
          <a:p>
            <a:pPr indent="0" lvl="0" marL="0" rtl="0" algn="l">
              <a:lnSpc>
                <a:spcPct val="100000"/>
              </a:lnSpc>
              <a:spcBef>
                <a:spcPts val="0"/>
              </a:spcBef>
              <a:spcAft>
                <a:spcPts val="0"/>
              </a:spcAft>
              <a:buNone/>
            </a:pPr>
            <a:r>
              <a:rPr b="1" lang="en" sz="1500">
                <a:solidFill>
                  <a:schemeClr val="lt1"/>
                </a:solidFill>
              </a:rPr>
              <a:t>Under the following terms:</a:t>
            </a:r>
            <a:endParaRPr b="1" sz="1500">
              <a:solidFill>
                <a:schemeClr val="lt1"/>
              </a:solidFill>
            </a:endParaRPr>
          </a:p>
          <a:p>
            <a:pPr indent="0" lvl="0" marL="0" rtl="0" algn="l">
              <a:lnSpc>
                <a:spcPct val="100000"/>
              </a:lnSpc>
              <a:spcBef>
                <a:spcPts val="0"/>
              </a:spcBef>
              <a:spcAft>
                <a:spcPts val="0"/>
              </a:spcAft>
              <a:buNone/>
            </a:pPr>
            <a:r>
              <a:t/>
            </a:r>
            <a:endParaRPr b="1" sz="1700">
              <a:solidFill>
                <a:schemeClr val="lt1"/>
              </a:solidFill>
            </a:endParaRPr>
          </a:p>
          <a:p>
            <a:pPr indent="-304800" lvl="0" marL="457200" rtl="0" algn="l">
              <a:lnSpc>
                <a:spcPct val="100000"/>
              </a:lnSpc>
              <a:spcBef>
                <a:spcPts val="0"/>
              </a:spcBef>
              <a:spcAft>
                <a:spcPts val="0"/>
              </a:spcAft>
              <a:buClr>
                <a:schemeClr val="lt1"/>
              </a:buClr>
              <a:buSzPts val="1200"/>
              <a:buChar char="●"/>
            </a:pPr>
            <a:r>
              <a:rPr lang="en" sz="1200">
                <a:solidFill>
                  <a:schemeClr val="lt1"/>
                </a:solidFill>
              </a:rPr>
              <a:t>Attribution — You must give appropriate credit, provide a link to the license, and indicate if changes were made.</a:t>
            </a:r>
            <a:endParaRPr sz="1200">
              <a:solidFill>
                <a:schemeClr val="lt1"/>
              </a:solidFill>
            </a:endParaRPr>
          </a:p>
          <a:p>
            <a:pPr indent="0" lvl="0" marL="0" rtl="0" algn="l">
              <a:lnSpc>
                <a:spcPct val="100000"/>
              </a:lnSpc>
              <a:spcBef>
                <a:spcPts val="0"/>
              </a:spcBef>
              <a:spcAft>
                <a:spcPts val="0"/>
              </a:spcAft>
              <a:buNone/>
            </a:pPr>
            <a:r>
              <a:t/>
            </a:r>
            <a:endParaRPr sz="1200">
              <a:solidFill>
                <a:schemeClr val="lt1"/>
              </a:solidFill>
            </a:endParaRPr>
          </a:p>
          <a:p>
            <a:pPr indent="0" lvl="0" marL="0" rtl="0" algn="l">
              <a:lnSpc>
                <a:spcPct val="100000"/>
              </a:lnSpc>
              <a:spcBef>
                <a:spcPts val="0"/>
              </a:spcBef>
              <a:spcAft>
                <a:spcPts val="0"/>
              </a:spcAft>
              <a:buNone/>
            </a:pPr>
            <a:r>
              <a:rPr lang="en" sz="1200">
                <a:solidFill>
                  <a:schemeClr val="lt1"/>
                </a:solidFill>
              </a:rPr>
              <a:t>More details can be found at </a:t>
            </a:r>
            <a:r>
              <a:rPr lang="en" sz="1200" u="sng">
                <a:solidFill>
                  <a:schemeClr val="hlink"/>
                </a:solidFill>
                <a:hlinkClick r:id="rId4"/>
              </a:rPr>
              <a:t>https://www.finops.org/introduction/how-to-use/</a:t>
            </a:r>
            <a:endParaRPr sz="1200">
              <a:solidFill>
                <a:schemeClr val="lt1"/>
              </a:solidFill>
            </a:endParaRPr>
          </a:p>
          <a:p>
            <a:pPr indent="0" lvl="0" marL="0" rtl="0" algn="l">
              <a:lnSpc>
                <a:spcPct val="100000"/>
              </a:lnSpc>
              <a:spcBef>
                <a:spcPts val="0"/>
              </a:spcBef>
              <a:spcAft>
                <a:spcPts val="0"/>
              </a:spcAft>
              <a:buNone/>
            </a:pPr>
            <a:r>
              <a:t/>
            </a:r>
            <a:endParaRPr sz="1200">
              <a:solidFill>
                <a:schemeClr val="lt1"/>
              </a:solidFill>
              <a:latin typeface="Source Sans Pro"/>
              <a:ea typeface="Source Sans Pro"/>
              <a:cs typeface="Source Sans Pro"/>
              <a:sym typeface="Source Sans Pro"/>
            </a:endParaRPr>
          </a:p>
        </p:txBody>
      </p:sp>
      <p:pic>
        <p:nvPicPr>
          <p:cNvPr id="1997" name="Google Shape;1997;p383"/>
          <p:cNvPicPr preferRelativeResize="0"/>
          <p:nvPr/>
        </p:nvPicPr>
        <p:blipFill>
          <a:blip r:embed="rId5">
            <a:alphaModFix/>
          </a:blip>
          <a:stretch>
            <a:fillRect/>
          </a:stretch>
        </p:blipFill>
        <p:spPr>
          <a:xfrm flipH="1">
            <a:off x="716775" y="1809174"/>
            <a:ext cx="548701" cy="5487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392"/>
          <p:cNvSpPr txBox="1"/>
          <p:nvPr>
            <p:ph type="title"/>
          </p:nvPr>
        </p:nvSpPr>
        <p:spPr>
          <a:xfrm>
            <a:off x="311700" y="499225"/>
            <a:ext cx="8520600" cy="723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FinOps Foundation Mission</a:t>
            </a:r>
            <a:endParaRPr/>
          </a:p>
        </p:txBody>
      </p:sp>
      <p:cxnSp>
        <p:nvCxnSpPr>
          <p:cNvPr id="2129" name="Google Shape;2129;p392"/>
          <p:cNvCxnSpPr/>
          <p:nvPr/>
        </p:nvCxnSpPr>
        <p:spPr>
          <a:xfrm flipH="1" rot="10800000">
            <a:off x="1689150" y="1223125"/>
            <a:ext cx="5765700" cy="30000"/>
          </a:xfrm>
          <a:prstGeom prst="straightConnector1">
            <a:avLst/>
          </a:prstGeom>
          <a:noFill/>
          <a:ln cap="flat" cmpd="sng" w="28575">
            <a:solidFill>
              <a:schemeClr val="accent4"/>
            </a:solidFill>
            <a:prstDash val="dot"/>
            <a:round/>
            <a:headEnd len="med" w="med" type="none"/>
            <a:tailEnd len="med" w="med" type="none"/>
          </a:ln>
        </p:spPr>
      </p:cxnSp>
      <p:sp>
        <p:nvSpPr>
          <p:cNvPr id="2130" name="Google Shape;2130;p392"/>
          <p:cNvSpPr txBox="1"/>
          <p:nvPr/>
        </p:nvSpPr>
        <p:spPr>
          <a:xfrm>
            <a:off x="345850" y="1480325"/>
            <a:ext cx="8396400" cy="3309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1200"/>
              </a:spcAft>
              <a:buNone/>
            </a:pPr>
            <a:r>
              <a:rPr lang="en" sz="1700">
                <a:solidFill>
                  <a:srgbClr val="FFFFFF"/>
                </a:solidFill>
                <a:latin typeface="Source Sans Pro"/>
                <a:ea typeface="Source Sans Pro"/>
                <a:cs typeface="Source Sans Pro"/>
                <a:sym typeface="Source Sans Pro"/>
              </a:rPr>
              <a:t>To advance </a:t>
            </a:r>
            <a:r>
              <a:rPr b="1" lang="en" sz="1700">
                <a:solidFill>
                  <a:srgbClr val="FFFFFF"/>
                </a:solidFill>
                <a:latin typeface="Source Sans Pro"/>
                <a:ea typeface="Source Sans Pro"/>
                <a:cs typeface="Source Sans Pro"/>
                <a:sym typeface="Source Sans Pro"/>
              </a:rPr>
              <a:t>every</a:t>
            </a:r>
            <a:r>
              <a:rPr lang="en" sz="1700">
                <a:solidFill>
                  <a:srgbClr val="FFFFFF"/>
                </a:solidFill>
                <a:latin typeface="Source Sans Pro"/>
                <a:ea typeface="Source Sans Pro"/>
                <a:cs typeface="Source Sans Pro"/>
                <a:sym typeface="Source Sans Pro"/>
              </a:rPr>
              <a:t> individual who manages the value of cloud </a:t>
            </a:r>
            <a:r>
              <a:rPr b="1" lang="en" sz="1700">
                <a:solidFill>
                  <a:srgbClr val="FFFFFF"/>
                </a:solidFill>
                <a:latin typeface="Source Sans Pro"/>
                <a:ea typeface="Source Sans Pro"/>
                <a:cs typeface="Source Sans Pro"/>
                <a:sym typeface="Source Sans Pro"/>
              </a:rPr>
              <a:t>wherever they are.</a:t>
            </a:r>
            <a:endParaRPr b="1" sz="1700">
              <a:solidFill>
                <a:srgbClr val="FFFFFF"/>
              </a:solidFill>
              <a:latin typeface="Source Sans Pro"/>
              <a:ea typeface="Source Sans Pro"/>
              <a:cs typeface="Source Sans Pro"/>
              <a:sym typeface="Source Sans Pro"/>
            </a:endParaRPr>
          </a:p>
        </p:txBody>
      </p:sp>
      <p:sp>
        <p:nvSpPr>
          <p:cNvPr id="2131" name="Google Shape;2131;p392"/>
          <p:cNvSpPr txBox="1"/>
          <p:nvPr/>
        </p:nvSpPr>
        <p:spPr>
          <a:xfrm>
            <a:off x="6117237" y="3871400"/>
            <a:ext cx="2302500" cy="627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solidFill>
                  <a:srgbClr val="FF7600"/>
                </a:solidFill>
                <a:latin typeface="Source Sans Pro SemiBold"/>
                <a:ea typeface="Source Sans Pro SemiBold"/>
                <a:cs typeface="Source Sans Pro SemiBold"/>
                <a:sym typeface="Source Sans Pro SemiBold"/>
              </a:rPr>
              <a:t>Objective</a:t>
            </a:r>
            <a:r>
              <a:rPr lang="en" sz="1300">
                <a:solidFill>
                  <a:srgbClr val="FFFFFF"/>
                </a:solidFill>
                <a:latin typeface="Source Sans Pro SemiBold"/>
                <a:ea typeface="Source Sans Pro SemiBold"/>
                <a:cs typeface="Source Sans Pro SemiBold"/>
                <a:sym typeface="Source Sans Pro SemiBold"/>
              </a:rPr>
              <a:t>: The definitive resource for all FinOps practices</a:t>
            </a:r>
            <a:endParaRPr sz="1300">
              <a:solidFill>
                <a:srgbClr val="FFFFFF"/>
              </a:solidFill>
              <a:latin typeface="Source Sans Pro SemiBold"/>
              <a:ea typeface="Source Sans Pro SemiBold"/>
              <a:cs typeface="Source Sans Pro SemiBold"/>
              <a:sym typeface="Source Sans Pro SemiBold"/>
            </a:endParaRPr>
          </a:p>
        </p:txBody>
      </p:sp>
      <p:sp>
        <p:nvSpPr>
          <p:cNvPr id="2132" name="Google Shape;2132;p392"/>
          <p:cNvSpPr txBox="1"/>
          <p:nvPr/>
        </p:nvSpPr>
        <p:spPr>
          <a:xfrm>
            <a:off x="3522900" y="3878674"/>
            <a:ext cx="2098200" cy="627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solidFill>
                  <a:srgbClr val="FF7600"/>
                </a:solidFill>
                <a:latin typeface="Source Sans Pro SemiBold"/>
                <a:ea typeface="Source Sans Pro SemiBold"/>
                <a:cs typeface="Source Sans Pro SemiBold"/>
                <a:sym typeface="Source Sans Pro SemiBold"/>
              </a:rPr>
              <a:t>Objective</a:t>
            </a:r>
            <a:r>
              <a:rPr lang="en" sz="1300">
                <a:solidFill>
                  <a:srgbClr val="FFFFFF"/>
                </a:solidFill>
                <a:latin typeface="Source Sans Pro SemiBold"/>
                <a:ea typeface="Source Sans Pro SemiBold"/>
                <a:cs typeface="Source Sans Pro SemiBold"/>
                <a:sym typeface="Source Sans Pro SemiBold"/>
              </a:rPr>
              <a:t>: Advancement for whatever level you are</a:t>
            </a:r>
            <a:endParaRPr sz="1300">
              <a:solidFill>
                <a:srgbClr val="FFFFFF"/>
              </a:solidFill>
              <a:latin typeface="Source Sans Pro SemiBold"/>
              <a:ea typeface="Source Sans Pro SemiBold"/>
              <a:cs typeface="Source Sans Pro SemiBold"/>
              <a:sym typeface="Source Sans Pro SemiBold"/>
            </a:endParaRPr>
          </a:p>
        </p:txBody>
      </p:sp>
      <p:grpSp>
        <p:nvGrpSpPr>
          <p:cNvPr id="2133" name="Google Shape;2133;p392"/>
          <p:cNvGrpSpPr/>
          <p:nvPr/>
        </p:nvGrpSpPr>
        <p:grpSpPr>
          <a:xfrm>
            <a:off x="1020600" y="2005467"/>
            <a:ext cx="7102801" cy="1765200"/>
            <a:chOff x="1179575" y="1967367"/>
            <a:chExt cx="7102801" cy="1765200"/>
          </a:xfrm>
        </p:grpSpPr>
        <p:sp>
          <p:nvSpPr>
            <p:cNvPr id="2134" name="Google Shape;2134;p392"/>
            <p:cNvSpPr/>
            <p:nvPr/>
          </p:nvSpPr>
          <p:spPr>
            <a:xfrm>
              <a:off x="6555876" y="1970051"/>
              <a:ext cx="1726500" cy="1726500"/>
            </a:xfrm>
            <a:prstGeom prst="ellipse">
              <a:avLst/>
            </a:prstGeom>
            <a:solidFill>
              <a:srgbClr val="AF45F4"/>
            </a:solidFill>
            <a:ln>
              <a:noFill/>
            </a:ln>
          </p:spPr>
          <p:txBody>
            <a:bodyPr anchorCtr="0" anchor="b" bIns="0" lIns="0" spcFirstLastPara="1" rIns="0" wrap="square" tIns="0">
              <a:noAutofit/>
            </a:bodyPr>
            <a:lstStyle/>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Empower Best Practices</a:t>
              </a:r>
              <a:endParaRPr sz="1500">
                <a:solidFill>
                  <a:schemeClr val="lt1"/>
                </a:solidFill>
                <a:latin typeface="Source Sans Pro SemiBold"/>
                <a:ea typeface="Source Sans Pro SemiBold"/>
                <a:cs typeface="Source Sans Pro SemiBold"/>
                <a:sym typeface="Source Sans Pro SemiBold"/>
              </a:endParaRPr>
            </a:p>
          </p:txBody>
        </p:sp>
        <p:sp>
          <p:nvSpPr>
            <p:cNvPr id="2135" name="Google Shape;2135;p392"/>
            <p:cNvSpPr/>
            <p:nvPr/>
          </p:nvSpPr>
          <p:spPr>
            <a:xfrm>
              <a:off x="1179575" y="1970050"/>
              <a:ext cx="1726500" cy="1726500"/>
            </a:xfrm>
            <a:prstGeom prst="ellipse">
              <a:avLst/>
            </a:prstGeom>
            <a:solidFill>
              <a:srgbClr val="007EAB"/>
            </a:solidFill>
            <a:ln>
              <a:noFill/>
            </a:ln>
          </p:spPr>
          <p:txBody>
            <a:bodyPr anchorCtr="0" anchor="b" bIns="0" lIns="0" spcFirstLastPara="1" rIns="0" wrap="square" tIns="0">
              <a:noAutofit/>
            </a:bodyPr>
            <a:lstStyle/>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Create Connections</a:t>
              </a:r>
              <a:endParaRPr sz="1500">
                <a:solidFill>
                  <a:schemeClr val="lt1"/>
                </a:solidFill>
                <a:latin typeface="Source Sans Pro SemiBold"/>
                <a:ea typeface="Source Sans Pro SemiBold"/>
                <a:cs typeface="Source Sans Pro SemiBold"/>
                <a:sym typeface="Source Sans Pro SemiBold"/>
              </a:endParaRPr>
            </a:p>
          </p:txBody>
        </p:sp>
        <p:sp>
          <p:nvSpPr>
            <p:cNvPr id="2136" name="Google Shape;2136;p392"/>
            <p:cNvSpPr/>
            <p:nvPr/>
          </p:nvSpPr>
          <p:spPr>
            <a:xfrm>
              <a:off x="3867725" y="1967367"/>
              <a:ext cx="1726500" cy="1765200"/>
            </a:xfrm>
            <a:prstGeom prst="ellipse">
              <a:avLst/>
            </a:prstGeom>
            <a:solidFill>
              <a:srgbClr val="1EA482"/>
            </a:solidFill>
            <a:ln>
              <a:noFill/>
            </a:ln>
          </p:spPr>
          <p:txBody>
            <a:bodyPr anchorCtr="0" anchor="b" bIns="0" lIns="0" spcFirstLastPara="1" rIns="0" wrap="square" tIns="0">
              <a:noAutofit/>
            </a:bodyPr>
            <a:lstStyle/>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Inspire</a:t>
              </a:r>
              <a:endParaRPr sz="1500">
                <a:solidFill>
                  <a:schemeClr val="lt1"/>
                </a:solidFill>
                <a:latin typeface="Source Sans Pro SemiBold"/>
                <a:ea typeface="Source Sans Pro SemiBold"/>
                <a:cs typeface="Source Sans Pro SemiBold"/>
                <a:sym typeface="Source Sans Pro SemiBold"/>
              </a:endParaRPr>
            </a:p>
            <a:p>
              <a:pPr indent="0" lvl="0" marL="0" rtl="0" algn="ctr">
                <a:spcBef>
                  <a:spcPts val="0"/>
                </a:spcBef>
                <a:spcAft>
                  <a:spcPts val="0"/>
                </a:spcAft>
                <a:buNone/>
              </a:pPr>
              <a:r>
                <a:rPr lang="en" sz="1500">
                  <a:solidFill>
                    <a:schemeClr val="lt1"/>
                  </a:solidFill>
                  <a:latin typeface="Source Sans Pro SemiBold"/>
                  <a:ea typeface="Source Sans Pro SemiBold"/>
                  <a:cs typeface="Source Sans Pro SemiBold"/>
                  <a:sym typeface="Source Sans Pro SemiBold"/>
                </a:rPr>
                <a:t>Growth </a:t>
              </a:r>
              <a:endParaRPr sz="1500">
                <a:solidFill>
                  <a:schemeClr val="lt1"/>
                </a:solidFill>
                <a:latin typeface="Source Sans Pro SemiBold"/>
                <a:ea typeface="Source Sans Pro SemiBold"/>
                <a:cs typeface="Source Sans Pro SemiBold"/>
                <a:sym typeface="Source Sans Pro SemiBold"/>
              </a:endParaRPr>
            </a:p>
          </p:txBody>
        </p:sp>
      </p:grpSp>
      <p:sp>
        <p:nvSpPr>
          <p:cNvPr id="2137" name="Google Shape;2137;p392"/>
          <p:cNvSpPr txBox="1"/>
          <p:nvPr/>
        </p:nvSpPr>
        <p:spPr>
          <a:xfrm>
            <a:off x="733150" y="3878674"/>
            <a:ext cx="2528100" cy="6273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solidFill>
                  <a:srgbClr val="FF7600"/>
                </a:solidFill>
                <a:latin typeface="Source Sans Pro SemiBold"/>
                <a:ea typeface="Source Sans Pro SemiBold"/>
                <a:cs typeface="Source Sans Pro SemiBold"/>
                <a:sym typeface="Source Sans Pro SemiBold"/>
              </a:rPr>
              <a:t>Objective</a:t>
            </a:r>
            <a:r>
              <a:rPr lang="en" sz="1300">
                <a:solidFill>
                  <a:srgbClr val="FFFFFF"/>
                </a:solidFill>
                <a:latin typeface="Source Sans Pro SemiBold"/>
                <a:ea typeface="Source Sans Pro SemiBold"/>
                <a:cs typeface="Source Sans Pro SemiBold"/>
                <a:sym typeface="Source Sans Pro SemiBold"/>
              </a:rPr>
              <a:t>: Enriching connections </a:t>
            </a:r>
            <a:br>
              <a:rPr lang="en" sz="1300">
                <a:solidFill>
                  <a:srgbClr val="FFFFFF"/>
                </a:solidFill>
                <a:latin typeface="Source Sans Pro SemiBold"/>
                <a:ea typeface="Source Sans Pro SemiBold"/>
                <a:cs typeface="Source Sans Pro SemiBold"/>
                <a:sym typeface="Source Sans Pro SemiBold"/>
              </a:rPr>
            </a:br>
            <a:r>
              <a:rPr lang="en" sz="1300">
                <a:solidFill>
                  <a:srgbClr val="FFFFFF"/>
                </a:solidFill>
                <a:latin typeface="Source Sans Pro SemiBold"/>
                <a:ea typeface="Source Sans Pro SemiBold"/>
                <a:cs typeface="Source Sans Pro SemiBold"/>
                <a:sym typeface="Source Sans Pro SemiBold"/>
              </a:rPr>
              <a:t>wherever you are</a:t>
            </a:r>
            <a:endParaRPr sz="1300">
              <a:solidFill>
                <a:srgbClr val="FFFFFF"/>
              </a:solidFill>
              <a:latin typeface="Source Sans Pro SemiBold"/>
              <a:ea typeface="Source Sans Pro SemiBold"/>
              <a:cs typeface="Source Sans Pro SemiBold"/>
              <a:sym typeface="Source Sans Pro SemiBold"/>
            </a:endParaRPr>
          </a:p>
        </p:txBody>
      </p:sp>
      <p:pic>
        <p:nvPicPr>
          <p:cNvPr id="2138" name="Google Shape;2138;p392"/>
          <p:cNvPicPr preferRelativeResize="0"/>
          <p:nvPr/>
        </p:nvPicPr>
        <p:blipFill>
          <a:blip r:embed="rId3">
            <a:alphaModFix/>
          </a:blip>
          <a:stretch>
            <a:fillRect/>
          </a:stretch>
        </p:blipFill>
        <p:spPr>
          <a:xfrm>
            <a:off x="6907625" y="2209513"/>
            <a:ext cx="703950" cy="711676"/>
          </a:xfrm>
          <a:prstGeom prst="rect">
            <a:avLst/>
          </a:prstGeom>
          <a:noFill/>
          <a:ln>
            <a:noFill/>
          </a:ln>
        </p:spPr>
      </p:pic>
      <p:pic>
        <p:nvPicPr>
          <p:cNvPr id="2139" name="Google Shape;2139;p392"/>
          <p:cNvPicPr preferRelativeResize="0"/>
          <p:nvPr/>
        </p:nvPicPr>
        <p:blipFill>
          <a:blip r:embed="rId4">
            <a:alphaModFix/>
          </a:blip>
          <a:stretch>
            <a:fillRect/>
          </a:stretch>
        </p:blipFill>
        <p:spPr>
          <a:xfrm>
            <a:off x="4300425" y="2216800"/>
            <a:ext cx="552616" cy="723901"/>
          </a:xfrm>
          <a:prstGeom prst="rect">
            <a:avLst/>
          </a:prstGeom>
          <a:noFill/>
          <a:ln>
            <a:noFill/>
          </a:ln>
        </p:spPr>
      </p:pic>
      <p:pic>
        <p:nvPicPr>
          <p:cNvPr id="2140" name="Google Shape;2140;p392"/>
          <p:cNvPicPr preferRelativeResize="0"/>
          <p:nvPr/>
        </p:nvPicPr>
        <p:blipFill rotWithShape="1">
          <a:blip r:embed="rId5">
            <a:alphaModFix/>
          </a:blip>
          <a:srcRect b="0" l="0" r="0" t="0"/>
          <a:stretch/>
        </p:blipFill>
        <p:spPr>
          <a:xfrm>
            <a:off x="1513242" y="2251701"/>
            <a:ext cx="732614" cy="6273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p393"/>
          <p:cNvSpPr txBox="1"/>
          <p:nvPr>
            <p:ph type="title"/>
          </p:nvPr>
        </p:nvSpPr>
        <p:spPr>
          <a:xfrm>
            <a:off x="411050" y="270725"/>
            <a:ext cx="4686300" cy="609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FinOps Community</a:t>
            </a:r>
            <a:endParaRPr/>
          </a:p>
        </p:txBody>
      </p:sp>
      <p:sp>
        <p:nvSpPr>
          <p:cNvPr id="2146" name="Google Shape;2146;p3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47" name="Google Shape;2147;p393"/>
          <p:cNvPicPr preferRelativeResize="0"/>
          <p:nvPr/>
        </p:nvPicPr>
        <p:blipFill rotWithShape="1">
          <a:blip r:embed="rId3">
            <a:alphaModFix/>
          </a:blip>
          <a:srcRect b="-2381" l="0" r="0" t="-6361"/>
          <a:stretch/>
        </p:blipFill>
        <p:spPr>
          <a:xfrm>
            <a:off x="3382450" y="953825"/>
            <a:ext cx="5409300" cy="3929450"/>
          </a:xfrm>
          <a:prstGeom prst="rect">
            <a:avLst/>
          </a:prstGeom>
          <a:noFill/>
          <a:ln>
            <a:noFill/>
          </a:ln>
        </p:spPr>
      </p:pic>
      <p:sp>
        <p:nvSpPr>
          <p:cNvPr id="2148" name="Google Shape;2148;p393"/>
          <p:cNvSpPr txBox="1"/>
          <p:nvPr/>
        </p:nvSpPr>
        <p:spPr>
          <a:xfrm>
            <a:off x="411050" y="1130150"/>
            <a:ext cx="2774700" cy="163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Join our community of members to enrich your connections and</a:t>
            </a:r>
            <a:endParaRPr>
              <a:latin typeface="Source Sans Pro"/>
              <a:ea typeface="Source Sans Pro"/>
              <a:cs typeface="Source Sans Pro"/>
              <a:sym typeface="Source Sans Pro"/>
            </a:endParaRPr>
          </a:p>
          <a:p>
            <a:pPr indent="0" lvl="0" marL="0" rtl="0" algn="l">
              <a:lnSpc>
                <a:spcPct val="115000"/>
              </a:lnSpc>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knowledge through events, meetups, virtual summits, working group contributions, Slack discussions and other activities.</a:t>
            </a:r>
            <a:endParaRPr>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2" name="Shape 2152"/>
        <p:cNvGrpSpPr/>
        <p:nvPr/>
      </p:nvGrpSpPr>
      <p:grpSpPr>
        <a:xfrm>
          <a:off x="0" y="0"/>
          <a:ext cx="0" cy="0"/>
          <a:chOff x="0" y="0"/>
          <a:chExt cx="0" cy="0"/>
        </a:xfrm>
      </p:grpSpPr>
      <p:sp>
        <p:nvSpPr>
          <p:cNvPr id="2153" name="Google Shape;2153;p39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Addendum</a:t>
            </a:r>
            <a:endParaRPr/>
          </a:p>
        </p:txBody>
      </p:sp>
      <p:sp>
        <p:nvSpPr>
          <p:cNvPr id="2154" name="Google Shape;2154;p39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8" name="Shape 2158"/>
        <p:cNvGrpSpPr/>
        <p:nvPr/>
      </p:nvGrpSpPr>
      <p:grpSpPr>
        <a:xfrm>
          <a:off x="0" y="0"/>
          <a:ext cx="0" cy="0"/>
          <a:chOff x="0" y="0"/>
          <a:chExt cx="0" cy="0"/>
        </a:xfrm>
      </p:grpSpPr>
      <p:sp>
        <p:nvSpPr>
          <p:cNvPr id="2159" name="Google Shape;2159;p395"/>
          <p:cNvSpPr/>
          <p:nvPr/>
        </p:nvSpPr>
        <p:spPr>
          <a:xfrm rot="10800000">
            <a:off x="7900" y="-7400"/>
            <a:ext cx="9132000" cy="754800"/>
          </a:xfrm>
          <a:prstGeom prst="rect">
            <a:avLst/>
          </a:prstGeom>
          <a:solidFill>
            <a:srgbClr val="2F3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395"/>
          <p:cNvSpPr txBox="1"/>
          <p:nvPr/>
        </p:nvSpPr>
        <p:spPr>
          <a:xfrm>
            <a:off x="3143050" y="94826"/>
            <a:ext cx="2706600" cy="5727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b="1" lang="en" sz="1900">
                <a:solidFill>
                  <a:schemeClr val="lt1"/>
                </a:solidFill>
                <a:latin typeface="IBM Plex Sans"/>
                <a:ea typeface="IBM Plex Sans"/>
                <a:cs typeface="IBM Plex Sans"/>
                <a:sym typeface="IBM Plex Sans"/>
              </a:rPr>
              <a:t>PREMIER</a:t>
            </a:r>
            <a:r>
              <a:rPr lang="en" sz="1900">
                <a:solidFill>
                  <a:schemeClr val="lt1"/>
                </a:solidFill>
                <a:latin typeface="IBM Plex Sans"/>
                <a:ea typeface="IBM Plex Sans"/>
                <a:cs typeface="IBM Plex Sans"/>
                <a:sym typeface="IBM Plex Sans"/>
              </a:rPr>
              <a:t> ENTERPRISE PARTNERS</a:t>
            </a:r>
            <a:endParaRPr sz="1900">
              <a:solidFill>
                <a:schemeClr val="lt1"/>
              </a:solidFill>
              <a:latin typeface="IBM Plex Sans"/>
              <a:ea typeface="IBM Plex Sans"/>
              <a:cs typeface="IBM Plex Sans"/>
              <a:sym typeface="IBM Plex Sans"/>
            </a:endParaRPr>
          </a:p>
        </p:txBody>
      </p:sp>
      <p:sp>
        <p:nvSpPr>
          <p:cNvPr id="2161" name="Google Shape;2161;p395"/>
          <p:cNvSpPr/>
          <p:nvPr/>
        </p:nvSpPr>
        <p:spPr>
          <a:xfrm rot="10800000">
            <a:off x="6954000" y="-7300"/>
            <a:ext cx="2184000" cy="753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395"/>
          <p:cNvSpPr txBox="1"/>
          <p:nvPr/>
        </p:nvSpPr>
        <p:spPr>
          <a:xfrm>
            <a:off x="7138711" y="-14971"/>
            <a:ext cx="1854000" cy="57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3500">
                <a:solidFill>
                  <a:srgbClr val="FFFFFF"/>
                </a:solidFill>
                <a:latin typeface="Montserrat"/>
                <a:ea typeface="Montserrat"/>
                <a:cs typeface="Montserrat"/>
                <a:sym typeface="Montserrat"/>
              </a:rPr>
              <a:t>2500</a:t>
            </a:r>
            <a:endParaRPr b="1" i="0" sz="3500" u="none" cap="none" strike="noStrike">
              <a:solidFill>
                <a:srgbClr val="FFFFFF"/>
              </a:solidFill>
              <a:latin typeface="Montserrat"/>
              <a:ea typeface="Montserrat"/>
              <a:cs typeface="Montserrat"/>
              <a:sym typeface="Montserrat"/>
            </a:endParaRPr>
          </a:p>
        </p:txBody>
      </p:sp>
      <p:sp>
        <p:nvSpPr>
          <p:cNvPr id="2163" name="Google Shape;2163;p395"/>
          <p:cNvSpPr txBox="1"/>
          <p:nvPr/>
        </p:nvSpPr>
        <p:spPr>
          <a:xfrm>
            <a:off x="6987525" y="458551"/>
            <a:ext cx="2081400" cy="238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lang="en" sz="1100">
                <a:solidFill>
                  <a:schemeClr val="lt1"/>
                </a:solidFill>
                <a:latin typeface="IBM Plex Sans"/>
                <a:ea typeface="IBM Plex Sans"/>
                <a:cs typeface="IBM Plex Sans"/>
                <a:sym typeface="IBM Plex Sans"/>
              </a:rPr>
              <a:t>CERTIFIED PRACTITIONERS</a:t>
            </a:r>
            <a:endParaRPr sz="1100">
              <a:solidFill>
                <a:schemeClr val="lt1"/>
              </a:solidFill>
              <a:latin typeface="IBM Plex Sans"/>
              <a:ea typeface="IBM Plex Sans"/>
              <a:cs typeface="IBM Plex Sans"/>
              <a:sym typeface="IBM Plex Sans"/>
            </a:endParaRPr>
          </a:p>
        </p:txBody>
      </p:sp>
      <p:sp>
        <p:nvSpPr>
          <p:cNvPr id="2164" name="Google Shape;2164;p395"/>
          <p:cNvSpPr/>
          <p:nvPr/>
        </p:nvSpPr>
        <p:spPr>
          <a:xfrm rot="10800000">
            <a:off x="0" y="-7300"/>
            <a:ext cx="2184000" cy="75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5" name="Google Shape;2165;p395"/>
          <p:cNvPicPr preferRelativeResize="0"/>
          <p:nvPr/>
        </p:nvPicPr>
        <p:blipFill rotWithShape="1">
          <a:blip r:embed="rId3">
            <a:alphaModFix/>
          </a:blip>
          <a:srcRect b="18238" l="0" r="0" t="21748"/>
          <a:stretch/>
        </p:blipFill>
        <p:spPr>
          <a:xfrm>
            <a:off x="618013" y="1329601"/>
            <a:ext cx="2167608" cy="731742"/>
          </a:xfrm>
          <a:prstGeom prst="rect">
            <a:avLst/>
          </a:prstGeom>
          <a:noFill/>
          <a:ln>
            <a:noFill/>
          </a:ln>
        </p:spPr>
      </p:pic>
      <p:pic>
        <p:nvPicPr>
          <p:cNvPr id="2166" name="Google Shape;2166;p395"/>
          <p:cNvPicPr preferRelativeResize="0"/>
          <p:nvPr/>
        </p:nvPicPr>
        <p:blipFill>
          <a:blip r:embed="rId4">
            <a:alphaModFix/>
          </a:blip>
          <a:stretch>
            <a:fillRect/>
          </a:stretch>
        </p:blipFill>
        <p:spPr>
          <a:xfrm>
            <a:off x="3416065" y="1034542"/>
            <a:ext cx="2349972" cy="1321871"/>
          </a:xfrm>
          <a:prstGeom prst="rect">
            <a:avLst/>
          </a:prstGeom>
          <a:noFill/>
          <a:ln>
            <a:noFill/>
          </a:ln>
        </p:spPr>
      </p:pic>
      <p:pic>
        <p:nvPicPr>
          <p:cNvPr id="2167" name="Google Shape;2167;p395"/>
          <p:cNvPicPr preferRelativeResize="0"/>
          <p:nvPr/>
        </p:nvPicPr>
        <p:blipFill>
          <a:blip r:embed="rId5">
            <a:alphaModFix/>
          </a:blip>
          <a:stretch>
            <a:fillRect/>
          </a:stretch>
        </p:blipFill>
        <p:spPr>
          <a:xfrm>
            <a:off x="6609675" y="970713"/>
            <a:ext cx="1505602" cy="1502478"/>
          </a:xfrm>
          <a:prstGeom prst="rect">
            <a:avLst/>
          </a:prstGeom>
          <a:noFill/>
          <a:ln>
            <a:noFill/>
          </a:ln>
        </p:spPr>
      </p:pic>
      <p:sp>
        <p:nvSpPr>
          <p:cNvPr id="2168" name="Google Shape;2168;p395"/>
          <p:cNvSpPr txBox="1"/>
          <p:nvPr/>
        </p:nvSpPr>
        <p:spPr>
          <a:xfrm>
            <a:off x="2710800" y="4110475"/>
            <a:ext cx="3722400" cy="431100"/>
          </a:xfrm>
          <a:prstGeom prst="rect">
            <a:avLst/>
          </a:prstGeom>
          <a:solidFill>
            <a:schemeClr val="accent4"/>
          </a:solidFill>
          <a:ln>
            <a:noFill/>
          </a:ln>
        </p:spPr>
        <p:txBody>
          <a:bodyPr anchorCtr="0" anchor="ctr" bIns="0" lIns="0" spcFirstLastPara="1" rIns="0" wrap="square" tIns="0">
            <a:noAutofit/>
          </a:bodyPr>
          <a:lstStyle/>
          <a:p>
            <a:pPr indent="0" lvl="0" marL="0" rtl="0" algn="ctr">
              <a:spcBef>
                <a:spcPts val="0"/>
              </a:spcBef>
              <a:spcAft>
                <a:spcPts val="0"/>
              </a:spcAft>
              <a:buNone/>
            </a:pPr>
            <a:r>
              <a:rPr b="1" lang="en" sz="1600">
                <a:solidFill>
                  <a:schemeClr val="lt1"/>
                </a:solidFill>
              </a:rPr>
              <a:t>www.finops.org/</a:t>
            </a:r>
            <a:r>
              <a:rPr b="1" lang="en" sz="1600">
                <a:solidFill>
                  <a:schemeClr val="lt1"/>
                </a:solidFill>
              </a:rPr>
              <a:t>membership</a:t>
            </a:r>
            <a:endParaRPr b="1" sz="1600">
              <a:solidFill>
                <a:schemeClr val="lt1"/>
              </a:solidFill>
            </a:endParaRPr>
          </a:p>
        </p:txBody>
      </p:sp>
      <p:sp>
        <p:nvSpPr>
          <p:cNvPr id="2169" name="Google Shape;2169;p395"/>
          <p:cNvSpPr txBox="1"/>
          <p:nvPr/>
        </p:nvSpPr>
        <p:spPr>
          <a:xfrm>
            <a:off x="184711" y="1838"/>
            <a:ext cx="1854000" cy="57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3500">
                <a:solidFill>
                  <a:srgbClr val="FFFFFF"/>
                </a:solidFill>
                <a:latin typeface="Montserrat"/>
                <a:ea typeface="Montserrat"/>
                <a:cs typeface="Montserrat"/>
                <a:sym typeface="Montserrat"/>
              </a:rPr>
              <a:t>8200</a:t>
            </a:r>
            <a:endParaRPr b="1" i="0" sz="3500" u="none" cap="none" strike="noStrike">
              <a:solidFill>
                <a:srgbClr val="FFFFFF"/>
              </a:solidFill>
              <a:latin typeface="Montserrat"/>
              <a:ea typeface="Montserrat"/>
              <a:cs typeface="Montserrat"/>
              <a:sym typeface="Montserrat"/>
            </a:endParaRPr>
          </a:p>
        </p:txBody>
      </p:sp>
      <p:sp>
        <p:nvSpPr>
          <p:cNvPr id="2170" name="Google Shape;2170;p395"/>
          <p:cNvSpPr txBox="1"/>
          <p:nvPr/>
        </p:nvSpPr>
        <p:spPr>
          <a:xfrm>
            <a:off x="346676" y="457178"/>
            <a:ext cx="1559400" cy="3531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lang="en" sz="1100">
                <a:solidFill>
                  <a:schemeClr val="lt1"/>
                </a:solidFill>
                <a:latin typeface="IBM Plex Sans"/>
                <a:ea typeface="IBM Plex Sans"/>
                <a:cs typeface="IBM Plex Sans"/>
                <a:sym typeface="IBM Plex Sans"/>
              </a:rPr>
              <a:t>IN THE COMMUNITY</a:t>
            </a:r>
            <a:endParaRPr sz="1100">
              <a:solidFill>
                <a:schemeClr val="lt1"/>
              </a:solidFill>
              <a:latin typeface="IBM Plex Sans"/>
              <a:ea typeface="IBM Plex Sans"/>
              <a:cs typeface="IBM Plex Sans"/>
              <a:sym typeface="IBM Plex Sans"/>
            </a:endParaRPr>
          </a:p>
          <a:p>
            <a:pPr indent="0" lvl="0" marL="0" rtl="0" algn="ctr">
              <a:lnSpc>
                <a:spcPct val="80000"/>
              </a:lnSpc>
              <a:spcBef>
                <a:spcPts val="0"/>
              </a:spcBef>
              <a:spcAft>
                <a:spcPts val="0"/>
              </a:spcAft>
              <a:buSzPts val="600"/>
              <a:buNone/>
            </a:pPr>
            <a:r>
              <a:t/>
            </a:r>
            <a:endParaRPr sz="1100">
              <a:solidFill>
                <a:schemeClr val="lt1"/>
              </a:solidFill>
              <a:latin typeface="IBM Plex Sans"/>
              <a:ea typeface="IBM Plex Sans"/>
              <a:cs typeface="IBM Plex Sans"/>
              <a:sym typeface="IBM Plex Sans"/>
            </a:endParaRPr>
          </a:p>
        </p:txBody>
      </p:sp>
      <p:pic>
        <p:nvPicPr>
          <p:cNvPr id="2171" name="Google Shape;2171;p395"/>
          <p:cNvPicPr preferRelativeResize="0"/>
          <p:nvPr/>
        </p:nvPicPr>
        <p:blipFill>
          <a:blip r:embed="rId6">
            <a:alphaModFix/>
          </a:blip>
          <a:stretch>
            <a:fillRect/>
          </a:stretch>
        </p:blipFill>
        <p:spPr>
          <a:xfrm>
            <a:off x="3919757" y="2442666"/>
            <a:ext cx="1326951" cy="12086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pic>
        <p:nvPicPr>
          <p:cNvPr id="2176" name="Google Shape;2176;p396"/>
          <p:cNvPicPr preferRelativeResize="0"/>
          <p:nvPr/>
        </p:nvPicPr>
        <p:blipFill rotWithShape="1">
          <a:blip r:embed="rId3">
            <a:alphaModFix/>
          </a:blip>
          <a:srcRect b="25052" l="9285" r="7360" t="23588"/>
          <a:stretch/>
        </p:blipFill>
        <p:spPr>
          <a:xfrm>
            <a:off x="4744892" y="1784077"/>
            <a:ext cx="1840794" cy="592670"/>
          </a:xfrm>
          <a:prstGeom prst="rect">
            <a:avLst/>
          </a:prstGeom>
          <a:noFill/>
          <a:ln>
            <a:noFill/>
          </a:ln>
        </p:spPr>
      </p:pic>
      <p:pic>
        <p:nvPicPr>
          <p:cNvPr id="2177" name="Google Shape;2177;p396"/>
          <p:cNvPicPr preferRelativeResize="0"/>
          <p:nvPr/>
        </p:nvPicPr>
        <p:blipFill>
          <a:blip r:embed="rId4">
            <a:alphaModFix/>
          </a:blip>
          <a:stretch>
            <a:fillRect/>
          </a:stretch>
        </p:blipFill>
        <p:spPr>
          <a:xfrm>
            <a:off x="631457" y="1033025"/>
            <a:ext cx="1634174" cy="617865"/>
          </a:xfrm>
          <a:prstGeom prst="rect">
            <a:avLst/>
          </a:prstGeom>
          <a:noFill/>
          <a:ln>
            <a:noFill/>
          </a:ln>
        </p:spPr>
      </p:pic>
      <p:pic>
        <p:nvPicPr>
          <p:cNvPr id="2178" name="Google Shape;2178;p396"/>
          <p:cNvPicPr preferRelativeResize="0"/>
          <p:nvPr/>
        </p:nvPicPr>
        <p:blipFill>
          <a:blip r:embed="rId5">
            <a:alphaModFix/>
          </a:blip>
          <a:stretch>
            <a:fillRect/>
          </a:stretch>
        </p:blipFill>
        <p:spPr>
          <a:xfrm>
            <a:off x="4974193" y="1252351"/>
            <a:ext cx="1456515" cy="230260"/>
          </a:xfrm>
          <a:prstGeom prst="rect">
            <a:avLst/>
          </a:prstGeom>
          <a:noFill/>
          <a:ln>
            <a:noFill/>
          </a:ln>
        </p:spPr>
      </p:pic>
      <p:pic>
        <p:nvPicPr>
          <p:cNvPr id="2179" name="Google Shape;2179;p396"/>
          <p:cNvPicPr preferRelativeResize="0"/>
          <p:nvPr/>
        </p:nvPicPr>
        <p:blipFill rotWithShape="1">
          <a:blip r:embed="rId6">
            <a:alphaModFix/>
          </a:blip>
          <a:srcRect b="23248" l="0" r="0" t="20691"/>
          <a:stretch/>
        </p:blipFill>
        <p:spPr>
          <a:xfrm>
            <a:off x="6960323" y="1163040"/>
            <a:ext cx="1760523" cy="408875"/>
          </a:xfrm>
          <a:prstGeom prst="rect">
            <a:avLst/>
          </a:prstGeom>
          <a:noFill/>
          <a:ln>
            <a:noFill/>
          </a:ln>
        </p:spPr>
      </p:pic>
      <p:pic>
        <p:nvPicPr>
          <p:cNvPr id="2180" name="Google Shape;2180;p396"/>
          <p:cNvPicPr preferRelativeResize="0"/>
          <p:nvPr/>
        </p:nvPicPr>
        <p:blipFill rotWithShape="1">
          <a:blip r:embed="rId7">
            <a:alphaModFix/>
          </a:blip>
          <a:srcRect b="16264" l="0" r="0" t="16526"/>
          <a:stretch/>
        </p:blipFill>
        <p:spPr>
          <a:xfrm>
            <a:off x="631462" y="1687092"/>
            <a:ext cx="1518039" cy="573926"/>
          </a:xfrm>
          <a:prstGeom prst="rect">
            <a:avLst/>
          </a:prstGeom>
          <a:noFill/>
          <a:ln>
            <a:noFill/>
          </a:ln>
        </p:spPr>
      </p:pic>
      <p:pic>
        <p:nvPicPr>
          <p:cNvPr id="2181" name="Google Shape;2181;p396"/>
          <p:cNvPicPr preferRelativeResize="0"/>
          <p:nvPr/>
        </p:nvPicPr>
        <p:blipFill>
          <a:blip r:embed="rId8">
            <a:alphaModFix/>
          </a:blip>
          <a:stretch>
            <a:fillRect/>
          </a:stretch>
        </p:blipFill>
        <p:spPr>
          <a:xfrm>
            <a:off x="2564952" y="1831490"/>
            <a:ext cx="1840795" cy="511321"/>
          </a:xfrm>
          <a:prstGeom prst="rect">
            <a:avLst/>
          </a:prstGeom>
          <a:noFill/>
          <a:ln>
            <a:noFill/>
          </a:ln>
        </p:spPr>
      </p:pic>
      <p:pic>
        <p:nvPicPr>
          <p:cNvPr id="2182" name="Google Shape;2182;p396"/>
          <p:cNvPicPr preferRelativeResize="0"/>
          <p:nvPr/>
        </p:nvPicPr>
        <p:blipFill rotWithShape="1">
          <a:blip r:embed="rId9">
            <a:alphaModFix/>
          </a:blip>
          <a:srcRect b="25873" l="0" r="0" t="23274"/>
          <a:stretch/>
        </p:blipFill>
        <p:spPr>
          <a:xfrm>
            <a:off x="2569981" y="2549374"/>
            <a:ext cx="1760506" cy="503590"/>
          </a:xfrm>
          <a:prstGeom prst="rect">
            <a:avLst/>
          </a:prstGeom>
          <a:noFill/>
          <a:ln>
            <a:noFill/>
          </a:ln>
        </p:spPr>
      </p:pic>
      <p:pic>
        <p:nvPicPr>
          <p:cNvPr id="2183" name="Google Shape;2183;p396"/>
          <p:cNvPicPr preferRelativeResize="0"/>
          <p:nvPr/>
        </p:nvPicPr>
        <p:blipFill>
          <a:blip r:embed="rId10">
            <a:alphaModFix/>
          </a:blip>
          <a:stretch>
            <a:fillRect/>
          </a:stretch>
        </p:blipFill>
        <p:spPr>
          <a:xfrm>
            <a:off x="7060979" y="1858857"/>
            <a:ext cx="1559222" cy="482758"/>
          </a:xfrm>
          <a:prstGeom prst="rect">
            <a:avLst/>
          </a:prstGeom>
          <a:noFill/>
          <a:ln>
            <a:noFill/>
          </a:ln>
        </p:spPr>
      </p:pic>
      <p:pic>
        <p:nvPicPr>
          <p:cNvPr id="2184" name="Google Shape;2184;p396"/>
          <p:cNvPicPr preferRelativeResize="0"/>
          <p:nvPr/>
        </p:nvPicPr>
        <p:blipFill>
          <a:blip r:embed="rId11">
            <a:alphaModFix/>
          </a:blip>
          <a:stretch>
            <a:fillRect/>
          </a:stretch>
        </p:blipFill>
        <p:spPr>
          <a:xfrm>
            <a:off x="642962" y="2633538"/>
            <a:ext cx="1579884" cy="335265"/>
          </a:xfrm>
          <a:prstGeom prst="rect">
            <a:avLst/>
          </a:prstGeom>
          <a:noFill/>
          <a:ln>
            <a:noFill/>
          </a:ln>
        </p:spPr>
      </p:pic>
      <p:pic>
        <p:nvPicPr>
          <p:cNvPr id="2185" name="Google Shape;2185;p396"/>
          <p:cNvPicPr preferRelativeResize="0"/>
          <p:nvPr/>
        </p:nvPicPr>
        <p:blipFill>
          <a:blip r:embed="rId12">
            <a:alphaModFix/>
          </a:blip>
          <a:stretch>
            <a:fillRect/>
          </a:stretch>
        </p:blipFill>
        <p:spPr>
          <a:xfrm>
            <a:off x="4798501" y="2699071"/>
            <a:ext cx="1559240" cy="204168"/>
          </a:xfrm>
          <a:prstGeom prst="rect">
            <a:avLst/>
          </a:prstGeom>
          <a:noFill/>
          <a:ln>
            <a:noFill/>
          </a:ln>
        </p:spPr>
      </p:pic>
      <p:pic>
        <p:nvPicPr>
          <p:cNvPr id="2186" name="Google Shape;2186;p396"/>
          <p:cNvPicPr preferRelativeResize="0"/>
          <p:nvPr/>
        </p:nvPicPr>
        <p:blipFill>
          <a:blip r:embed="rId13">
            <a:alphaModFix/>
          </a:blip>
          <a:stretch>
            <a:fillRect/>
          </a:stretch>
        </p:blipFill>
        <p:spPr>
          <a:xfrm>
            <a:off x="7026578" y="2589592"/>
            <a:ext cx="1439785" cy="592667"/>
          </a:xfrm>
          <a:prstGeom prst="rect">
            <a:avLst/>
          </a:prstGeom>
          <a:noFill/>
          <a:ln>
            <a:noFill/>
          </a:ln>
        </p:spPr>
      </p:pic>
      <p:pic>
        <p:nvPicPr>
          <p:cNvPr id="2187" name="Google Shape;2187;p396"/>
          <p:cNvPicPr preferRelativeResize="0"/>
          <p:nvPr/>
        </p:nvPicPr>
        <p:blipFill>
          <a:blip r:embed="rId14">
            <a:alphaModFix/>
          </a:blip>
          <a:stretch>
            <a:fillRect/>
          </a:stretch>
        </p:blipFill>
        <p:spPr>
          <a:xfrm>
            <a:off x="2589486" y="1214814"/>
            <a:ext cx="1840793" cy="320302"/>
          </a:xfrm>
          <a:prstGeom prst="rect">
            <a:avLst/>
          </a:prstGeom>
          <a:noFill/>
          <a:ln>
            <a:noFill/>
          </a:ln>
        </p:spPr>
      </p:pic>
      <p:pic>
        <p:nvPicPr>
          <p:cNvPr id="2188" name="Google Shape;2188;p396"/>
          <p:cNvPicPr preferRelativeResize="0"/>
          <p:nvPr/>
        </p:nvPicPr>
        <p:blipFill rotWithShape="1">
          <a:blip r:embed="rId15">
            <a:alphaModFix/>
          </a:blip>
          <a:srcRect b="25698" l="15542" r="15563" t="15883"/>
          <a:stretch/>
        </p:blipFill>
        <p:spPr>
          <a:xfrm>
            <a:off x="2766661" y="3389497"/>
            <a:ext cx="1456518" cy="335266"/>
          </a:xfrm>
          <a:prstGeom prst="rect">
            <a:avLst/>
          </a:prstGeom>
          <a:noFill/>
          <a:ln>
            <a:noFill/>
          </a:ln>
        </p:spPr>
      </p:pic>
      <p:pic>
        <p:nvPicPr>
          <p:cNvPr id="2189" name="Google Shape;2189;p396"/>
          <p:cNvPicPr preferRelativeResize="0"/>
          <p:nvPr/>
        </p:nvPicPr>
        <p:blipFill>
          <a:blip r:embed="rId16">
            <a:alphaModFix/>
          </a:blip>
          <a:stretch>
            <a:fillRect/>
          </a:stretch>
        </p:blipFill>
        <p:spPr>
          <a:xfrm>
            <a:off x="4826939" y="3308439"/>
            <a:ext cx="1291916" cy="716817"/>
          </a:xfrm>
          <a:prstGeom prst="rect">
            <a:avLst/>
          </a:prstGeom>
          <a:noFill/>
          <a:ln>
            <a:noFill/>
          </a:ln>
        </p:spPr>
      </p:pic>
      <p:pic>
        <p:nvPicPr>
          <p:cNvPr id="2190" name="Google Shape;2190;p396"/>
          <p:cNvPicPr preferRelativeResize="0"/>
          <p:nvPr/>
        </p:nvPicPr>
        <p:blipFill rotWithShape="1">
          <a:blip r:embed="rId17">
            <a:alphaModFix/>
          </a:blip>
          <a:srcRect b="31350" l="18921" r="17711" t="29428"/>
          <a:stretch/>
        </p:blipFill>
        <p:spPr>
          <a:xfrm>
            <a:off x="2604700" y="4039365"/>
            <a:ext cx="1634166" cy="505692"/>
          </a:xfrm>
          <a:prstGeom prst="rect">
            <a:avLst/>
          </a:prstGeom>
          <a:noFill/>
          <a:ln>
            <a:noFill/>
          </a:ln>
        </p:spPr>
      </p:pic>
      <p:sp>
        <p:nvSpPr>
          <p:cNvPr id="2191" name="Google Shape;2191;p396"/>
          <p:cNvSpPr/>
          <p:nvPr/>
        </p:nvSpPr>
        <p:spPr>
          <a:xfrm rot="10800000">
            <a:off x="7900" y="-7400"/>
            <a:ext cx="9132000" cy="754800"/>
          </a:xfrm>
          <a:prstGeom prst="rect">
            <a:avLst/>
          </a:prstGeom>
          <a:solidFill>
            <a:srgbClr val="2F3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396"/>
          <p:cNvSpPr txBox="1"/>
          <p:nvPr/>
        </p:nvSpPr>
        <p:spPr>
          <a:xfrm>
            <a:off x="3112479" y="156423"/>
            <a:ext cx="2706600" cy="3531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b="1" lang="en" sz="1900">
                <a:solidFill>
                  <a:schemeClr val="lt1"/>
                </a:solidFill>
                <a:latin typeface="IBM Plex Sans"/>
                <a:ea typeface="IBM Plex Sans"/>
                <a:cs typeface="IBM Plex Sans"/>
                <a:sym typeface="IBM Plex Sans"/>
              </a:rPr>
              <a:t>PREMIER</a:t>
            </a:r>
            <a:r>
              <a:rPr lang="en" sz="1900">
                <a:solidFill>
                  <a:schemeClr val="lt1"/>
                </a:solidFill>
                <a:latin typeface="IBM Plex Sans"/>
                <a:ea typeface="IBM Plex Sans"/>
                <a:cs typeface="IBM Plex Sans"/>
                <a:sym typeface="IBM Plex Sans"/>
              </a:rPr>
              <a:t> PARTNERS</a:t>
            </a:r>
            <a:endParaRPr sz="1900">
              <a:solidFill>
                <a:schemeClr val="lt1"/>
              </a:solidFill>
              <a:latin typeface="IBM Plex Sans"/>
              <a:ea typeface="IBM Plex Sans"/>
              <a:cs typeface="IBM Plex Sans"/>
              <a:sym typeface="IBM Plex Sans"/>
            </a:endParaRPr>
          </a:p>
        </p:txBody>
      </p:sp>
      <p:sp>
        <p:nvSpPr>
          <p:cNvPr id="2193" name="Google Shape;2193;p396"/>
          <p:cNvSpPr/>
          <p:nvPr/>
        </p:nvSpPr>
        <p:spPr>
          <a:xfrm rot="10800000">
            <a:off x="6954000" y="-7300"/>
            <a:ext cx="2184000" cy="753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396"/>
          <p:cNvSpPr txBox="1"/>
          <p:nvPr/>
        </p:nvSpPr>
        <p:spPr>
          <a:xfrm>
            <a:off x="7138711" y="-14971"/>
            <a:ext cx="1854000" cy="57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3500">
                <a:solidFill>
                  <a:srgbClr val="FFFFFF"/>
                </a:solidFill>
                <a:latin typeface="Montserrat"/>
                <a:ea typeface="Montserrat"/>
                <a:cs typeface="Montserrat"/>
                <a:sym typeface="Montserrat"/>
              </a:rPr>
              <a:t>2500</a:t>
            </a:r>
            <a:endParaRPr b="1" i="0" sz="3500" u="none" cap="none" strike="noStrike">
              <a:solidFill>
                <a:srgbClr val="FFFFFF"/>
              </a:solidFill>
              <a:latin typeface="Montserrat"/>
              <a:ea typeface="Montserrat"/>
              <a:cs typeface="Montserrat"/>
              <a:sym typeface="Montserrat"/>
            </a:endParaRPr>
          </a:p>
        </p:txBody>
      </p:sp>
      <p:sp>
        <p:nvSpPr>
          <p:cNvPr id="2195" name="Google Shape;2195;p396"/>
          <p:cNvSpPr txBox="1"/>
          <p:nvPr/>
        </p:nvSpPr>
        <p:spPr>
          <a:xfrm>
            <a:off x="6987525" y="458551"/>
            <a:ext cx="2081400" cy="238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lang="en" sz="1100">
                <a:solidFill>
                  <a:schemeClr val="lt1"/>
                </a:solidFill>
                <a:latin typeface="IBM Plex Sans"/>
                <a:ea typeface="IBM Plex Sans"/>
                <a:cs typeface="IBM Plex Sans"/>
                <a:sym typeface="IBM Plex Sans"/>
              </a:rPr>
              <a:t>CERTIFIED PRACTITIONERS</a:t>
            </a:r>
            <a:endParaRPr sz="1100">
              <a:solidFill>
                <a:schemeClr val="lt1"/>
              </a:solidFill>
              <a:latin typeface="IBM Plex Sans"/>
              <a:ea typeface="IBM Plex Sans"/>
              <a:cs typeface="IBM Plex Sans"/>
              <a:sym typeface="IBM Plex Sans"/>
            </a:endParaRPr>
          </a:p>
        </p:txBody>
      </p:sp>
      <p:sp>
        <p:nvSpPr>
          <p:cNvPr id="2196" name="Google Shape;2196;p396"/>
          <p:cNvSpPr/>
          <p:nvPr/>
        </p:nvSpPr>
        <p:spPr>
          <a:xfrm rot="10800000">
            <a:off x="0" y="-7300"/>
            <a:ext cx="2184000" cy="75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396"/>
          <p:cNvSpPr txBox="1"/>
          <p:nvPr/>
        </p:nvSpPr>
        <p:spPr>
          <a:xfrm>
            <a:off x="184711" y="1838"/>
            <a:ext cx="1854000" cy="57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3500">
                <a:solidFill>
                  <a:srgbClr val="FFFFFF"/>
                </a:solidFill>
                <a:latin typeface="Montserrat"/>
                <a:ea typeface="Montserrat"/>
                <a:cs typeface="Montserrat"/>
                <a:sym typeface="Montserrat"/>
              </a:rPr>
              <a:t>8200</a:t>
            </a:r>
            <a:endParaRPr b="1" i="0" sz="3500" u="none" cap="none" strike="noStrike">
              <a:solidFill>
                <a:srgbClr val="FFFFFF"/>
              </a:solidFill>
              <a:latin typeface="Montserrat"/>
              <a:ea typeface="Montserrat"/>
              <a:cs typeface="Montserrat"/>
              <a:sym typeface="Montserrat"/>
            </a:endParaRPr>
          </a:p>
        </p:txBody>
      </p:sp>
      <p:sp>
        <p:nvSpPr>
          <p:cNvPr id="2198" name="Google Shape;2198;p396"/>
          <p:cNvSpPr txBox="1"/>
          <p:nvPr/>
        </p:nvSpPr>
        <p:spPr>
          <a:xfrm>
            <a:off x="346676" y="457178"/>
            <a:ext cx="1559400" cy="3531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Clr>
                <a:schemeClr val="dk1"/>
              </a:buClr>
              <a:buSzPts val="600"/>
              <a:buFont typeface="Arial"/>
              <a:buNone/>
            </a:pPr>
            <a:r>
              <a:rPr lang="en" sz="1100">
                <a:solidFill>
                  <a:schemeClr val="lt1"/>
                </a:solidFill>
                <a:latin typeface="IBM Plex Sans"/>
                <a:ea typeface="IBM Plex Sans"/>
                <a:cs typeface="IBM Plex Sans"/>
                <a:sym typeface="IBM Plex Sans"/>
              </a:rPr>
              <a:t>IN THE COMMUNITY</a:t>
            </a:r>
            <a:endParaRPr sz="1100">
              <a:solidFill>
                <a:schemeClr val="lt1"/>
              </a:solidFill>
              <a:latin typeface="IBM Plex Sans"/>
              <a:ea typeface="IBM Plex Sans"/>
              <a:cs typeface="IBM Plex Sans"/>
              <a:sym typeface="IBM Plex Sans"/>
            </a:endParaRPr>
          </a:p>
          <a:p>
            <a:pPr indent="0" lvl="0" marL="0" rtl="0" algn="ctr">
              <a:lnSpc>
                <a:spcPct val="80000"/>
              </a:lnSpc>
              <a:spcBef>
                <a:spcPts val="0"/>
              </a:spcBef>
              <a:spcAft>
                <a:spcPts val="0"/>
              </a:spcAft>
              <a:buSzPts val="600"/>
              <a:buNone/>
            </a:pPr>
            <a:r>
              <a:t/>
            </a:r>
            <a:endParaRPr sz="1100">
              <a:solidFill>
                <a:schemeClr val="lt1"/>
              </a:solidFill>
              <a:latin typeface="IBM Plex Sans"/>
              <a:ea typeface="IBM Plex Sans"/>
              <a:cs typeface="IBM Plex Sans"/>
              <a:sym typeface="IBM Plex Sans"/>
            </a:endParaRPr>
          </a:p>
        </p:txBody>
      </p:sp>
      <p:pic>
        <p:nvPicPr>
          <p:cNvPr id="2199" name="Google Shape;2199;p396"/>
          <p:cNvPicPr preferRelativeResize="0"/>
          <p:nvPr/>
        </p:nvPicPr>
        <p:blipFill>
          <a:blip r:embed="rId18">
            <a:alphaModFix/>
          </a:blip>
          <a:stretch>
            <a:fillRect/>
          </a:stretch>
        </p:blipFill>
        <p:spPr>
          <a:xfrm>
            <a:off x="6826082" y="3348838"/>
            <a:ext cx="1840788" cy="454206"/>
          </a:xfrm>
          <a:prstGeom prst="rect">
            <a:avLst/>
          </a:prstGeom>
          <a:noFill/>
          <a:ln>
            <a:noFill/>
          </a:ln>
        </p:spPr>
      </p:pic>
      <p:pic>
        <p:nvPicPr>
          <p:cNvPr id="2200" name="Google Shape;2200;p396"/>
          <p:cNvPicPr preferRelativeResize="0"/>
          <p:nvPr/>
        </p:nvPicPr>
        <p:blipFill>
          <a:blip r:embed="rId19">
            <a:alphaModFix/>
          </a:blip>
          <a:stretch>
            <a:fillRect/>
          </a:stretch>
        </p:blipFill>
        <p:spPr>
          <a:xfrm>
            <a:off x="4520256" y="4171582"/>
            <a:ext cx="1760432" cy="335668"/>
          </a:xfrm>
          <a:prstGeom prst="rect">
            <a:avLst/>
          </a:prstGeom>
          <a:noFill/>
          <a:ln>
            <a:noFill/>
          </a:ln>
        </p:spPr>
      </p:pic>
      <p:pic>
        <p:nvPicPr>
          <p:cNvPr id="2201" name="Google Shape;2201;p396"/>
          <p:cNvPicPr preferRelativeResize="0"/>
          <p:nvPr/>
        </p:nvPicPr>
        <p:blipFill rotWithShape="1">
          <a:blip r:embed="rId20">
            <a:alphaModFix/>
          </a:blip>
          <a:srcRect b="27507" l="8725" r="10177" t="25343"/>
          <a:stretch/>
        </p:blipFill>
        <p:spPr>
          <a:xfrm>
            <a:off x="426958" y="3371513"/>
            <a:ext cx="2081398" cy="408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5" name="Shape 2205"/>
        <p:cNvGrpSpPr/>
        <p:nvPr/>
      </p:nvGrpSpPr>
      <p:grpSpPr>
        <a:xfrm>
          <a:off x="0" y="0"/>
          <a:ext cx="0" cy="0"/>
          <a:chOff x="0" y="0"/>
          <a:chExt cx="0" cy="0"/>
        </a:xfrm>
      </p:grpSpPr>
      <p:pic>
        <p:nvPicPr>
          <p:cNvPr id="2206" name="Google Shape;2206;p397"/>
          <p:cNvPicPr preferRelativeResize="0"/>
          <p:nvPr/>
        </p:nvPicPr>
        <p:blipFill>
          <a:blip r:embed="rId3">
            <a:alphaModFix/>
          </a:blip>
          <a:stretch>
            <a:fillRect/>
          </a:stretch>
        </p:blipFill>
        <p:spPr>
          <a:xfrm>
            <a:off x="6654718" y="1519468"/>
            <a:ext cx="856498" cy="310731"/>
          </a:xfrm>
          <a:prstGeom prst="rect">
            <a:avLst/>
          </a:prstGeom>
          <a:noFill/>
          <a:ln>
            <a:noFill/>
          </a:ln>
        </p:spPr>
      </p:pic>
      <p:pic>
        <p:nvPicPr>
          <p:cNvPr id="2207" name="Google Shape;2207;p397"/>
          <p:cNvPicPr preferRelativeResize="0"/>
          <p:nvPr/>
        </p:nvPicPr>
        <p:blipFill rotWithShape="1">
          <a:blip r:embed="rId4">
            <a:alphaModFix/>
          </a:blip>
          <a:srcRect b="28617" l="0" r="0" t="30727"/>
          <a:stretch/>
        </p:blipFill>
        <p:spPr>
          <a:xfrm>
            <a:off x="6844963" y="2678809"/>
            <a:ext cx="587042" cy="238652"/>
          </a:xfrm>
          <a:prstGeom prst="rect">
            <a:avLst/>
          </a:prstGeom>
          <a:noFill/>
          <a:ln>
            <a:noFill/>
          </a:ln>
        </p:spPr>
      </p:pic>
      <p:pic>
        <p:nvPicPr>
          <p:cNvPr id="2208" name="Google Shape;2208;p397"/>
          <p:cNvPicPr preferRelativeResize="0"/>
          <p:nvPr/>
        </p:nvPicPr>
        <p:blipFill rotWithShape="1">
          <a:blip r:embed="rId5">
            <a:alphaModFix/>
          </a:blip>
          <a:srcRect b="16442" l="0" r="0" t="13500"/>
          <a:stretch/>
        </p:blipFill>
        <p:spPr>
          <a:xfrm>
            <a:off x="4599871" y="4262651"/>
            <a:ext cx="515604" cy="361252"/>
          </a:xfrm>
          <a:prstGeom prst="rect">
            <a:avLst/>
          </a:prstGeom>
          <a:noFill/>
          <a:ln>
            <a:noFill/>
          </a:ln>
        </p:spPr>
      </p:pic>
      <p:pic>
        <p:nvPicPr>
          <p:cNvPr id="2209" name="Google Shape;2209;p397"/>
          <p:cNvPicPr preferRelativeResize="0"/>
          <p:nvPr/>
        </p:nvPicPr>
        <p:blipFill>
          <a:blip r:embed="rId6">
            <a:alphaModFix/>
          </a:blip>
          <a:stretch>
            <a:fillRect/>
          </a:stretch>
        </p:blipFill>
        <p:spPr>
          <a:xfrm>
            <a:off x="389723" y="3254259"/>
            <a:ext cx="710462" cy="195877"/>
          </a:xfrm>
          <a:prstGeom prst="rect">
            <a:avLst/>
          </a:prstGeom>
          <a:noFill/>
          <a:ln>
            <a:noFill/>
          </a:ln>
        </p:spPr>
      </p:pic>
      <p:pic>
        <p:nvPicPr>
          <p:cNvPr id="2210" name="Google Shape;2210;p397"/>
          <p:cNvPicPr preferRelativeResize="0"/>
          <p:nvPr/>
        </p:nvPicPr>
        <p:blipFill>
          <a:blip r:embed="rId7">
            <a:alphaModFix/>
          </a:blip>
          <a:stretch>
            <a:fillRect/>
          </a:stretch>
        </p:blipFill>
        <p:spPr>
          <a:xfrm>
            <a:off x="4191423" y="3270917"/>
            <a:ext cx="834430" cy="145226"/>
          </a:xfrm>
          <a:prstGeom prst="rect">
            <a:avLst/>
          </a:prstGeom>
          <a:noFill/>
          <a:ln>
            <a:noFill/>
          </a:ln>
        </p:spPr>
      </p:pic>
      <p:pic>
        <p:nvPicPr>
          <p:cNvPr id="2211" name="Google Shape;2211;p397"/>
          <p:cNvPicPr preferRelativeResize="0"/>
          <p:nvPr/>
        </p:nvPicPr>
        <p:blipFill>
          <a:blip r:embed="rId8">
            <a:alphaModFix/>
          </a:blip>
          <a:stretch>
            <a:fillRect/>
          </a:stretch>
        </p:blipFill>
        <p:spPr>
          <a:xfrm>
            <a:off x="3272533" y="2068310"/>
            <a:ext cx="468061" cy="288361"/>
          </a:xfrm>
          <a:prstGeom prst="rect">
            <a:avLst/>
          </a:prstGeom>
          <a:noFill/>
          <a:ln>
            <a:noFill/>
          </a:ln>
        </p:spPr>
      </p:pic>
      <p:pic>
        <p:nvPicPr>
          <p:cNvPr id="2212" name="Google Shape;2212;p397"/>
          <p:cNvPicPr preferRelativeResize="0"/>
          <p:nvPr/>
        </p:nvPicPr>
        <p:blipFill>
          <a:blip r:embed="rId9">
            <a:alphaModFix/>
          </a:blip>
          <a:stretch>
            <a:fillRect/>
          </a:stretch>
        </p:blipFill>
        <p:spPr>
          <a:xfrm>
            <a:off x="4609311" y="2079418"/>
            <a:ext cx="396370" cy="396343"/>
          </a:xfrm>
          <a:prstGeom prst="rect">
            <a:avLst/>
          </a:prstGeom>
          <a:noFill/>
          <a:ln>
            <a:noFill/>
          </a:ln>
        </p:spPr>
      </p:pic>
      <p:pic>
        <p:nvPicPr>
          <p:cNvPr id="2213" name="Google Shape;2213;p397"/>
          <p:cNvPicPr preferRelativeResize="0"/>
          <p:nvPr/>
        </p:nvPicPr>
        <p:blipFill>
          <a:blip r:embed="rId10">
            <a:alphaModFix/>
          </a:blip>
          <a:stretch>
            <a:fillRect/>
          </a:stretch>
        </p:blipFill>
        <p:spPr>
          <a:xfrm>
            <a:off x="2965672" y="2637064"/>
            <a:ext cx="710463" cy="371817"/>
          </a:xfrm>
          <a:prstGeom prst="rect">
            <a:avLst/>
          </a:prstGeom>
          <a:noFill/>
          <a:ln>
            <a:noFill/>
          </a:ln>
        </p:spPr>
      </p:pic>
      <p:pic>
        <p:nvPicPr>
          <p:cNvPr id="2214" name="Google Shape;2214;p397"/>
          <p:cNvPicPr preferRelativeResize="0"/>
          <p:nvPr/>
        </p:nvPicPr>
        <p:blipFill>
          <a:blip r:embed="rId11">
            <a:alphaModFix/>
          </a:blip>
          <a:stretch>
            <a:fillRect/>
          </a:stretch>
        </p:blipFill>
        <p:spPr>
          <a:xfrm>
            <a:off x="5591302" y="4343930"/>
            <a:ext cx="1024492" cy="192800"/>
          </a:xfrm>
          <a:prstGeom prst="rect">
            <a:avLst/>
          </a:prstGeom>
          <a:noFill/>
          <a:ln>
            <a:noFill/>
          </a:ln>
        </p:spPr>
      </p:pic>
      <p:pic>
        <p:nvPicPr>
          <p:cNvPr id="2215" name="Google Shape;2215;p397"/>
          <p:cNvPicPr preferRelativeResize="0"/>
          <p:nvPr/>
        </p:nvPicPr>
        <p:blipFill rotWithShape="1">
          <a:blip r:embed="rId12">
            <a:alphaModFix/>
          </a:blip>
          <a:srcRect b="34897" l="0" r="0" t="22992"/>
          <a:stretch/>
        </p:blipFill>
        <p:spPr>
          <a:xfrm>
            <a:off x="6814162" y="3205080"/>
            <a:ext cx="651083" cy="274175"/>
          </a:xfrm>
          <a:prstGeom prst="rect">
            <a:avLst/>
          </a:prstGeom>
          <a:noFill/>
          <a:ln>
            <a:noFill/>
          </a:ln>
        </p:spPr>
      </p:pic>
      <p:pic>
        <p:nvPicPr>
          <p:cNvPr id="2216" name="Google Shape;2216;p397"/>
          <p:cNvPicPr preferRelativeResize="0"/>
          <p:nvPr/>
        </p:nvPicPr>
        <p:blipFill>
          <a:blip r:embed="rId13">
            <a:alphaModFix/>
          </a:blip>
          <a:stretch>
            <a:fillRect/>
          </a:stretch>
        </p:blipFill>
        <p:spPr>
          <a:xfrm>
            <a:off x="3526123" y="4396656"/>
            <a:ext cx="710463" cy="192870"/>
          </a:xfrm>
          <a:prstGeom prst="rect">
            <a:avLst/>
          </a:prstGeom>
          <a:noFill/>
          <a:ln>
            <a:noFill/>
          </a:ln>
        </p:spPr>
      </p:pic>
      <p:pic>
        <p:nvPicPr>
          <p:cNvPr id="2217" name="Google Shape;2217;p397"/>
          <p:cNvPicPr preferRelativeResize="0"/>
          <p:nvPr/>
        </p:nvPicPr>
        <p:blipFill>
          <a:blip r:embed="rId14">
            <a:alphaModFix/>
          </a:blip>
          <a:stretch>
            <a:fillRect/>
          </a:stretch>
        </p:blipFill>
        <p:spPr>
          <a:xfrm>
            <a:off x="3894573" y="1601790"/>
            <a:ext cx="1197251" cy="202865"/>
          </a:xfrm>
          <a:prstGeom prst="rect">
            <a:avLst/>
          </a:prstGeom>
          <a:noFill/>
          <a:ln>
            <a:noFill/>
          </a:ln>
        </p:spPr>
      </p:pic>
      <p:pic>
        <p:nvPicPr>
          <p:cNvPr id="2218" name="Google Shape;2218;p397"/>
          <p:cNvPicPr preferRelativeResize="0"/>
          <p:nvPr/>
        </p:nvPicPr>
        <p:blipFill>
          <a:blip r:embed="rId15">
            <a:alphaModFix/>
          </a:blip>
          <a:stretch>
            <a:fillRect/>
          </a:stretch>
        </p:blipFill>
        <p:spPr>
          <a:xfrm>
            <a:off x="7974030" y="1651282"/>
            <a:ext cx="773554" cy="115168"/>
          </a:xfrm>
          <a:prstGeom prst="rect">
            <a:avLst/>
          </a:prstGeom>
          <a:noFill/>
          <a:ln>
            <a:noFill/>
          </a:ln>
        </p:spPr>
      </p:pic>
      <p:pic>
        <p:nvPicPr>
          <p:cNvPr id="2219" name="Google Shape;2219;p397"/>
          <p:cNvPicPr preferRelativeResize="0"/>
          <p:nvPr/>
        </p:nvPicPr>
        <p:blipFill>
          <a:blip r:embed="rId16">
            <a:alphaModFix/>
          </a:blip>
          <a:stretch>
            <a:fillRect/>
          </a:stretch>
        </p:blipFill>
        <p:spPr>
          <a:xfrm>
            <a:off x="1542642" y="3721044"/>
            <a:ext cx="749577" cy="366601"/>
          </a:xfrm>
          <a:prstGeom prst="rect">
            <a:avLst/>
          </a:prstGeom>
          <a:noFill/>
          <a:ln>
            <a:noFill/>
          </a:ln>
        </p:spPr>
      </p:pic>
      <p:pic>
        <p:nvPicPr>
          <p:cNvPr id="2220" name="Google Shape;2220;p397"/>
          <p:cNvPicPr preferRelativeResize="0"/>
          <p:nvPr/>
        </p:nvPicPr>
        <p:blipFill>
          <a:blip r:embed="rId17">
            <a:alphaModFix/>
          </a:blip>
          <a:stretch>
            <a:fillRect/>
          </a:stretch>
        </p:blipFill>
        <p:spPr>
          <a:xfrm>
            <a:off x="5486817" y="3890001"/>
            <a:ext cx="856501" cy="163204"/>
          </a:xfrm>
          <a:prstGeom prst="rect">
            <a:avLst/>
          </a:prstGeom>
          <a:noFill/>
          <a:ln>
            <a:noFill/>
          </a:ln>
        </p:spPr>
      </p:pic>
      <p:pic>
        <p:nvPicPr>
          <p:cNvPr id="2221" name="Google Shape;2221;p397"/>
          <p:cNvPicPr preferRelativeResize="0"/>
          <p:nvPr/>
        </p:nvPicPr>
        <p:blipFill>
          <a:blip r:embed="rId18">
            <a:alphaModFix/>
          </a:blip>
          <a:stretch>
            <a:fillRect/>
          </a:stretch>
        </p:blipFill>
        <p:spPr>
          <a:xfrm>
            <a:off x="5955635" y="1065841"/>
            <a:ext cx="710462" cy="212131"/>
          </a:xfrm>
          <a:prstGeom prst="rect">
            <a:avLst/>
          </a:prstGeom>
          <a:noFill/>
          <a:ln>
            <a:noFill/>
          </a:ln>
        </p:spPr>
      </p:pic>
      <p:pic>
        <p:nvPicPr>
          <p:cNvPr id="2222" name="Google Shape;2222;p397"/>
          <p:cNvPicPr preferRelativeResize="0"/>
          <p:nvPr/>
        </p:nvPicPr>
        <p:blipFill>
          <a:blip r:embed="rId19">
            <a:alphaModFix/>
          </a:blip>
          <a:stretch>
            <a:fillRect/>
          </a:stretch>
        </p:blipFill>
        <p:spPr>
          <a:xfrm>
            <a:off x="190968" y="1581725"/>
            <a:ext cx="1107963" cy="299717"/>
          </a:xfrm>
          <a:prstGeom prst="rect">
            <a:avLst/>
          </a:prstGeom>
          <a:noFill/>
          <a:ln>
            <a:noFill/>
          </a:ln>
        </p:spPr>
      </p:pic>
      <p:pic>
        <p:nvPicPr>
          <p:cNvPr id="2223" name="Google Shape;2223;p397"/>
          <p:cNvPicPr preferRelativeResize="0"/>
          <p:nvPr/>
        </p:nvPicPr>
        <p:blipFill rotWithShape="1">
          <a:blip r:embed="rId20">
            <a:alphaModFix/>
          </a:blip>
          <a:srcRect b="0" l="0" r="37390" t="0"/>
          <a:stretch/>
        </p:blipFill>
        <p:spPr>
          <a:xfrm>
            <a:off x="8000016" y="3231412"/>
            <a:ext cx="749576" cy="221506"/>
          </a:xfrm>
          <a:prstGeom prst="rect">
            <a:avLst/>
          </a:prstGeom>
          <a:noFill/>
          <a:ln>
            <a:noFill/>
          </a:ln>
        </p:spPr>
      </p:pic>
      <p:pic>
        <p:nvPicPr>
          <p:cNvPr id="2224" name="Google Shape;2224;p397"/>
          <p:cNvPicPr preferRelativeResize="0"/>
          <p:nvPr/>
        </p:nvPicPr>
        <p:blipFill>
          <a:blip r:embed="rId21">
            <a:alphaModFix/>
          </a:blip>
          <a:stretch>
            <a:fillRect/>
          </a:stretch>
        </p:blipFill>
        <p:spPr>
          <a:xfrm>
            <a:off x="6679573" y="3829322"/>
            <a:ext cx="917839" cy="238631"/>
          </a:xfrm>
          <a:prstGeom prst="rect">
            <a:avLst/>
          </a:prstGeom>
          <a:noFill/>
          <a:ln>
            <a:noFill/>
          </a:ln>
        </p:spPr>
      </p:pic>
      <p:pic>
        <p:nvPicPr>
          <p:cNvPr id="2225" name="Google Shape;2225;p397"/>
          <p:cNvPicPr preferRelativeResize="0"/>
          <p:nvPr/>
        </p:nvPicPr>
        <p:blipFill>
          <a:blip r:embed="rId22">
            <a:alphaModFix/>
          </a:blip>
          <a:stretch>
            <a:fillRect/>
          </a:stretch>
        </p:blipFill>
        <p:spPr>
          <a:xfrm>
            <a:off x="6936453" y="4326354"/>
            <a:ext cx="834430" cy="233835"/>
          </a:xfrm>
          <a:prstGeom prst="rect">
            <a:avLst/>
          </a:prstGeom>
          <a:noFill/>
          <a:ln>
            <a:noFill/>
          </a:ln>
        </p:spPr>
      </p:pic>
      <p:pic>
        <p:nvPicPr>
          <p:cNvPr id="2226" name="Google Shape;2226;p397"/>
          <p:cNvPicPr preferRelativeResize="0"/>
          <p:nvPr/>
        </p:nvPicPr>
        <p:blipFill>
          <a:blip r:embed="rId23">
            <a:alphaModFix/>
          </a:blip>
          <a:stretch>
            <a:fillRect/>
          </a:stretch>
        </p:blipFill>
        <p:spPr>
          <a:xfrm>
            <a:off x="5481460" y="1528346"/>
            <a:ext cx="710463" cy="362386"/>
          </a:xfrm>
          <a:prstGeom prst="rect">
            <a:avLst/>
          </a:prstGeom>
          <a:noFill/>
          <a:ln>
            <a:noFill/>
          </a:ln>
        </p:spPr>
      </p:pic>
      <p:pic>
        <p:nvPicPr>
          <p:cNvPr id="2227" name="Google Shape;2227;p397"/>
          <p:cNvPicPr preferRelativeResize="0"/>
          <p:nvPr/>
        </p:nvPicPr>
        <p:blipFill>
          <a:blip r:embed="rId24">
            <a:alphaModFix/>
          </a:blip>
          <a:stretch>
            <a:fillRect/>
          </a:stretch>
        </p:blipFill>
        <p:spPr>
          <a:xfrm>
            <a:off x="8049273" y="2080967"/>
            <a:ext cx="651083" cy="287370"/>
          </a:xfrm>
          <a:prstGeom prst="rect">
            <a:avLst/>
          </a:prstGeom>
          <a:noFill/>
          <a:ln>
            <a:noFill/>
          </a:ln>
        </p:spPr>
      </p:pic>
      <p:pic>
        <p:nvPicPr>
          <p:cNvPr id="2228" name="Google Shape;2228;p397"/>
          <p:cNvPicPr preferRelativeResize="0"/>
          <p:nvPr/>
        </p:nvPicPr>
        <p:blipFill>
          <a:blip r:embed="rId25">
            <a:alphaModFix/>
          </a:blip>
          <a:stretch>
            <a:fillRect/>
          </a:stretch>
        </p:blipFill>
        <p:spPr>
          <a:xfrm>
            <a:off x="358123" y="3766626"/>
            <a:ext cx="710462" cy="364017"/>
          </a:xfrm>
          <a:prstGeom prst="rect">
            <a:avLst/>
          </a:prstGeom>
          <a:noFill/>
          <a:ln>
            <a:noFill/>
          </a:ln>
        </p:spPr>
      </p:pic>
      <p:pic>
        <p:nvPicPr>
          <p:cNvPr id="2229" name="Google Shape;2229;p397"/>
          <p:cNvPicPr preferRelativeResize="0"/>
          <p:nvPr/>
        </p:nvPicPr>
        <p:blipFill>
          <a:blip r:embed="rId26">
            <a:alphaModFix/>
          </a:blip>
          <a:stretch>
            <a:fillRect/>
          </a:stretch>
        </p:blipFill>
        <p:spPr>
          <a:xfrm>
            <a:off x="358115" y="2079656"/>
            <a:ext cx="710462" cy="288352"/>
          </a:xfrm>
          <a:prstGeom prst="rect">
            <a:avLst/>
          </a:prstGeom>
          <a:noFill/>
          <a:ln>
            <a:noFill/>
          </a:ln>
        </p:spPr>
      </p:pic>
      <p:pic>
        <p:nvPicPr>
          <p:cNvPr id="2230" name="Google Shape;2230;p397"/>
          <p:cNvPicPr preferRelativeResize="0"/>
          <p:nvPr/>
        </p:nvPicPr>
        <p:blipFill rotWithShape="1">
          <a:blip r:embed="rId27">
            <a:alphaModFix/>
          </a:blip>
          <a:srcRect b="24094" l="6845" r="6061" t="21868"/>
          <a:stretch/>
        </p:blipFill>
        <p:spPr>
          <a:xfrm>
            <a:off x="1603342" y="2692765"/>
            <a:ext cx="856499" cy="250684"/>
          </a:xfrm>
          <a:prstGeom prst="rect">
            <a:avLst/>
          </a:prstGeom>
          <a:noFill/>
          <a:ln>
            <a:noFill/>
          </a:ln>
        </p:spPr>
      </p:pic>
      <p:pic>
        <p:nvPicPr>
          <p:cNvPr id="2231" name="Google Shape;2231;p397"/>
          <p:cNvPicPr preferRelativeResize="0"/>
          <p:nvPr/>
        </p:nvPicPr>
        <p:blipFill>
          <a:blip r:embed="rId28">
            <a:alphaModFix/>
          </a:blip>
          <a:stretch>
            <a:fillRect/>
          </a:stretch>
        </p:blipFill>
        <p:spPr>
          <a:xfrm>
            <a:off x="2815183" y="3792865"/>
            <a:ext cx="834427" cy="253026"/>
          </a:xfrm>
          <a:prstGeom prst="rect">
            <a:avLst/>
          </a:prstGeom>
          <a:noFill/>
          <a:ln>
            <a:noFill/>
          </a:ln>
        </p:spPr>
      </p:pic>
      <p:pic>
        <p:nvPicPr>
          <p:cNvPr id="2232" name="Google Shape;2232;p397"/>
          <p:cNvPicPr preferRelativeResize="0"/>
          <p:nvPr/>
        </p:nvPicPr>
        <p:blipFill>
          <a:blip r:embed="rId29">
            <a:alphaModFix/>
          </a:blip>
          <a:stretch>
            <a:fillRect/>
          </a:stretch>
        </p:blipFill>
        <p:spPr>
          <a:xfrm>
            <a:off x="4404442" y="3757920"/>
            <a:ext cx="371849" cy="317450"/>
          </a:xfrm>
          <a:prstGeom prst="rect">
            <a:avLst/>
          </a:prstGeom>
          <a:noFill/>
          <a:ln>
            <a:noFill/>
          </a:ln>
        </p:spPr>
      </p:pic>
      <p:pic>
        <p:nvPicPr>
          <p:cNvPr id="2233" name="Google Shape;2233;p397"/>
          <p:cNvPicPr preferRelativeResize="0"/>
          <p:nvPr/>
        </p:nvPicPr>
        <p:blipFill>
          <a:blip r:embed="rId30">
            <a:alphaModFix/>
          </a:blip>
          <a:stretch>
            <a:fillRect/>
          </a:stretch>
        </p:blipFill>
        <p:spPr>
          <a:xfrm>
            <a:off x="1791430" y="1562182"/>
            <a:ext cx="587040" cy="291194"/>
          </a:xfrm>
          <a:prstGeom prst="rect">
            <a:avLst/>
          </a:prstGeom>
          <a:noFill/>
          <a:ln>
            <a:noFill/>
          </a:ln>
        </p:spPr>
      </p:pic>
      <p:pic>
        <p:nvPicPr>
          <p:cNvPr id="2234" name="Google Shape;2234;p397"/>
          <p:cNvPicPr preferRelativeResize="0"/>
          <p:nvPr/>
        </p:nvPicPr>
        <p:blipFill>
          <a:blip r:embed="rId31">
            <a:alphaModFix/>
          </a:blip>
          <a:stretch>
            <a:fillRect/>
          </a:stretch>
        </p:blipFill>
        <p:spPr>
          <a:xfrm>
            <a:off x="2306316" y="4364592"/>
            <a:ext cx="856500" cy="234724"/>
          </a:xfrm>
          <a:prstGeom prst="rect">
            <a:avLst/>
          </a:prstGeom>
          <a:noFill/>
          <a:ln>
            <a:noFill/>
          </a:ln>
        </p:spPr>
      </p:pic>
      <p:pic>
        <p:nvPicPr>
          <p:cNvPr id="2235" name="Google Shape;2235;p397"/>
          <p:cNvPicPr preferRelativeResize="0"/>
          <p:nvPr/>
        </p:nvPicPr>
        <p:blipFill>
          <a:blip r:embed="rId32">
            <a:alphaModFix/>
          </a:blip>
          <a:stretch>
            <a:fillRect/>
          </a:stretch>
        </p:blipFill>
        <p:spPr>
          <a:xfrm>
            <a:off x="1520320" y="4300072"/>
            <a:ext cx="651083" cy="280531"/>
          </a:xfrm>
          <a:prstGeom prst="rect">
            <a:avLst/>
          </a:prstGeom>
          <a:noFill/>
          <a:ln>
            <a:noFill/>
          </a:ln>
        </p:spPr>
      </p:pic>
      <p:pic>
        <p:nvPicPr>
          <p:cNvPr id="2236" name="Google Shape;2236;p397"/>
          <p:cNvPicPr preferRelativeResize="0"/>
          <p:nvPr/>
        </p:nvPicPr>
        <p:blipFill>
          <a:blip r:embed="rId33">
            <a:alphaModFix/>
          </a:blip>
          <a:stretch>
            <a:fillRect/>
          </a:stretch>
        </p:blipFill>
        <p:spPr>
          <a:xfrm>
            <a:off x="1594106" y="3179971"/>
            <a:ext cx="773555" cy="343980"/>
          </a:xfrm>
          <a:prstGeom prst="rect">
            <a:avLst/>
          </a:prstGeom>
          <a:noFill/>
          <a:ln>
            <a:noFill/>
          </a:ln>
        </p:spPr>
      </p:pic>
      <p:pic>
        <p:nvPicPr>
          <p:cNvPr id="2237" name="Google Shape;2237;p397"/>
          <p:cNvPicPr preferRelativeResize="0"/>
          <p:nvPr/>
        </p:nvPicPr>
        <p:blipFill>
          <a:blip r:embed="rId34">
            <a:alphaModFix/>
          </a:blip>
          <a:stretch>
            <a:fillRect/>
          </a:stretch>
        </p:blipFill>
        <p:spPr>
          <a:xfrm>
            <a:off x="316470" y="1070028"/>
            <a:ext cx="917837" cy="198526"/>
          </a:xfrm>
          <a:prstGeom prst="rect">
            <a:avLst/>
          </a:prstGeom>
          <a:noFill/>
          <a:ln>
            <a:noFill/>
          </a:ln>
        </p:spPr>
      </p:pic>
      <p:pic>
        <p:nvPicPr>
          <p:cNvPr id="2238" name="Google Shape;2238;p397"/>
          <p:cNvPicPr preferRelativeResize="0"/>
          <p:nvPr/>
        </p:nvPicPr>
        <p:blipFill>
          <a:blip r:embed="rId35">
            <a:alphaModFix/>
          </a:blip>
          <a:stretch>
            <a:fillRect/>
          </a:stretch>
        </p:blipFill>
        <p:spPr>
          <a:xfrm>
            <a:off x="3131442" y="1110820"/>
            <a:ext cx="834427" cy="171528"/>
          </a:xfrm>
          <a:prstGeom prst="rect">
            <a:avLst/>
          </a:prstGeom>
          <a:noFill/>
          <a:ln>
            <a:noFill/>
          </a:ln>
        </p:spPr>
      </p:pic>
      <p:pic>
        <p:nvPicPr>
          <p:cNvPr id="2239" name="Google Shape;2239;p397"/>
          <p:cNvPicPr preferRelativeResize="0"/>
          <p:nvPr/>
        </p:nvPicPr>
        <p:blipFill rotWithShape="1">
          <a:blip r:embed="rId36">
            <a:alphaModFix/>
          </a:blip>
          <a:srcRect b="0" l="0" r="58188" t="0"/>
          <a:stretch/>
        </p:blipFill>
        <p:spPr>
          <a:xfrm>
            <a:off x="2898983" y="3225643"/>
            <a:ext cx="710464" cy="252624"/>
          </a:xfrm>
          <a:prstGeom prst="rect">
            <a:avLst/>
          </a:prstGeom>
          <a:noFill/>
          <a:ln>
            <a:noFill/>
          </a:ln>
        </p:spPr>
      </p:pic>
      <p:pic>
        <p:nvPicPr>
          <p:cNvPr id="2240" name="Google Shape;2240;p397"/>
          <p:cNvPicPr preferRelativeResize="0"/>
          <p:nvPr/>
        </p:nvPicPr>
        <p:blipFill>
          <a:blip r:embed="rId37">
            <a:alphaModFix/>
          </a:blip>
          <a:stretch>
            <a:fillRect/>
          </a:stretch>
        </p:blipFill>
        <p:spPr>
          <a:xfrm>
            <a:off x="6802142" y="1985865"/>
            <a:ext cx="749576" cy="453236"/>
          </a:xfrm>
          <a:prstGeom prst="rect">
            <a:avLst/>
          </a:prstGeom>
          <a:noFill/>
          <a:ln>
            <a:noFill/>
          </a:ln>
        </p:spPr>
      </p:pic>
      <p:pic>
        <p:nvPicPr>
          <p:cNvPr id="2241" name="Google Shape;2241;p397"/>
          <p:cNvPicPr preferRelativeResize="0"/>
          <p:nvPr/>
        </p:nvPicPr>
        <p:blipFill rotWithShape="1">
          <a:blip r:embed="rId38">
            <a:alphaModFix/>
          </a:blip>
          <a:srcRect b="0" l="0" r="28921" t="0"/>
          <a:stretch/>
        </p:blipFill>
        <p:spPr>
          <a:xfrm>
            <a:off x="4526450" y="1123793"/>
            <a:ext cx="975967" cy="145548"/>
          </a:xfrm>
          <a:prstGeom prst="rect">
            <a:avLst/>
          </a:prstGeom>
          <a:noFill/>
          <a:ln>
            <a:noFill/>
          </a:ln>
        </p:spPr>
      </p:pic>
      <p:pic>
        <p:nvPicPr>
          <p:cNvPr id="2242" name="Google Shape;2242;p397"/>
          <p:cNvPicPr preferRelativeResize="0"/>
          <p:nvPr/>
        </p:nvPicPr>
        <p:blipFill>
          <a:blip r:embed="rId39">
            <a:alphaModFix/>
          </a:blip>
          <a:stretch>
            <a:fillRect/>
          </a:stretch>
        </p:blipFill>
        <p:spPr>
          <a:xfrm>
            <a:off x="2939952" y="1525090"/>
            <a:ext cx="587037" cy="320905"/>
          </a:xfrm>
          <a:prstGeom prst="rect">
            <a:avLst/>
          </a:prstGeom>
          <a:noFill/>
          <a:ln>
            <a:noFill/>
          </a:ln>
        </p:spPr>
      </p:pic>
      <p:pic>
        <p:nvPicPr>
          <p:cNvPr id="2243" name="Google Shape;2243;p397"/>
          <p:cNvPicPr preferRelativeResize="0"/>
          <p:nvPr/>
        </p:nvPicPr>
        <p:blipFill>
          <a:blip r:embed="rId40">
            <a:alphaModFix/>
          </a:blip>
          <a:stretch>
            <a:fillRect/>
          </a:stretch>
        </p:blipFill>
        <p:spPr>
          <a:xfrm>
            <a:off x="5568391" y="2169233"/>
            <a:ext cx="773554" cy="205004"/>
          </a:xfrm>
          <a:prstGeom prst="rect">
            <a:avLst/>
          </a:prstGeom>
          <a:noFill/>
          <a:ln>
            <a:noFill/>
          </a:ln>
        </p:spPr>
      </p:pic>
      <p:sp>
        <p:nvSpPr>
          <p:cNvPr id="2244" name="Google Shape;2244;p397"/>
          <p:cNvSpPr/>
          <p:nvPr/>
        </p:nvSpPr>
        <p:spPr>
          <a:xfrm rot="10800000">
            <a:off x="7900" y="-7400"/>
            <a:ext cx="9132000" cy="754800"/>
          </a:xfrm>
          <a:prstGeom prst="rect">
            <a:avLst/>
          </a:prstGeom>
          <a:solidFill>
            <a:srgbClr val="2F3F4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397"/>
          <p:cNvSpPr txBox="1"/>
          <p:nvPr/>
        </p:nvSpPr>
        <p:spPr>
          <a:xfrm>
            <a:off x="3112479" y="156423"/>
            <a:ext cx="2706600" cy="3531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b="1" lang="en" sz="1900">
                <a:solidFill>
                  <a:schemeClr val="lt1"/>
                </a:solidFill>
                <a:latin typeface="IBM Plex Sans"/>
                <a:ea typeface="IBM Plex Sans"/>
                <a:cs typeface="IBM Plex Sans"/>
                <a:sym typeface="IBM Plex Sans"/>
              </a:rPr>
              <a:t>GENERAL</a:t>
            </a:r>
            <a:r>
              <a:rPr lang="en" sz="1900">
                <a:solidFill>
                  <a:schemeClr val="lt1"/>
                </a:solidFill>
                <a:latin typeface="IBM Plex Sans"/>
                <a:ea typeface="IBM Plex Sans"/>
                <a:cs typeface="IBM Plex Sans"/>
                <a:sym typeface="IBM Plex Sans"/>
              </a:rPr>
              <a:t> PARTNERS</a:t>
            </a:r>
            <a:endParaRPr sz="1900">
              <a:solidFill>
                <a:schemeClr val="lt1"/>
              </a:solidFill>
              <a:latin typeface="IBM Plex Sans"/>
              <a:ea typeface="IBM Plex Sans"/>
              <a:cs typeface="IBM Plex Sans"/>
              <a:sym typeface="IBM Plex Sans"/>
            </a:endParaRPr>
          </a:p>
        </p:txBody>
      </p:sp>
      <p:sp>
        <p:nvSpPr>
          <p:cNvPr id="2246" name="Google Shape;2246;p397"/>
          <p:cNvSpPr/>
          <p:nvPr/>
        </p:nvSpPr>
        <p:spPr>
          <a:xfrm rot="10800000">
            <a:off x="6954000" y="-7300"/>
            <a:ext cx="2184000" cy="753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97"/>
          <p:cNvSpPr txBox="1"/>
          <p:nvPr/>
        </p:nvSpPr>
        <p:spPr>
          <a:xfrm>
            <a:off x="7138711" y="-14971"/>
            <a:ext cx="1854000" cy="57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3500">
                <a:solidFill>
                  <a:srgbClr val="FFFFFF"/>
                </a:solidFill>
                <a:latin typeface="Montserrat"/>
                <a:ea typeface="Montserrat"/>
                <a:cs typeface="Montserrat"/>
                <a:sym typeface="Montserrat"/>
              </a:rPr>
              <a:t>3000</a:t>
            </a:r>
            <a:endParaRPr b="1" i="0" sz="3500" u="none" cap="none" strike="noStrike">
              <a:solidFill>
                <a:srgbClr val="FFFFFF"/>
              </a:solidFill>
              <a:latin typeface="Montserrat"/>
              <a:ea typeface="Montserrat"/>
              <a:cs typeface="Montserrat"/>
              <a:sym typeface="Montserrat"/>
            </a:endParaRPr>
          </a:p>
        </p:txBody>
      </p:sp>
      <p:sp>
        <p:nvSpPr>
          <p:cNvPr id="2248" name="Google Shape;2248;p397"/>
          <p:cNvSpPr txBox="1"/>
          <p:nvPr/>
        </p:nvSpPr>
        <p:spPr>
          <a:xfrm>
            <a:off x="6987525" y="458551"/>
            <a:ext cx="2081400" cy="238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lang="en" sz="1100">
                <a:solidFill>
                  <a:schemeClr val="lt1"/>
                </a:solidFill>
                <a:latin typeface="IBM Plex Sans"/>
                <a:ea typeface="IBM Plex Sans"/>
                <a:cs typeface="IBM Plex Sans"/>
                <a:sym typeface="IBM Plex Sans"/>
              </a:rPr>
              <a:t>CERTIFIED PRACTITIONERS</a:t>
            </a:r>
            <a:endParaRPr sz="1100">
              <a:solidFill>
                <a:schemeClr val="lt1"/>
              </a:solidFill>
              <a:latin typeface="IBM Plex Sans"/>
              <a:ea typeface="IBM Plex Sans"/>
              <a:cs typeface="IBM Plex Sans"/>
              <a:sym typeface="IBM Plex Sans"/>
            </a:endParaRPr>
          </a:p>
        </p:txBody>
      </p:sp>
      <p:sp>
        <p:nvSpPr>
          <p:cNvPr id="2249" name="Google Shape;2249;p397"/>
          <p:cNvSpPr/>
          <p:nvPr/>
        </p:nvSpPr>
        <p:spPr>
          <a:xfrm rot="10800000">
            <a:off x="0" y="-7300"/>
            <a:ext cx="2184000" cy="75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0" name="Google Shape;2250;p397"/>
          <p:cNvPicPr preferRelativeResize="0"/>
          <p:nvPr/>
        </p:nvPicPr>
        <p:blipFill>
          <a:blip r:embed="rId41">
            <a:alphaModFix/>
          </a:blip>
          <a:stretch>
            <a:fillRect/>
          </a:stretch>
        </p:blipFill>
        <p:spPr>
          <a:xfrm>
            <a:off x="5539083" y="2652797"/>
            <a:ext cx="587025" cy="365866"/>
          </a:xfrm>
          <a:prstGeom prst="rect">
            <a:avLst/>
          </a:prstGeom>
          <a:noFill/>
          <a:ln>
            <a:noFill/>
          </a:ln>
        </p:spPr>
      </p:pic>
      <p:pic>
        <p:nvPicPr>
          <p:cNvPr id="2251" name="Google Shape;2251;p397"/>
          <p:cNvPicPr preferRelativeResize="0"/>
          <p:nvPr/>
        </p:nvPicPr>
        <p:blipFill rotWithShape="1">
          <a:blip r:embed="rId42">
            <a:alphaModFix/>
          </a:blip>
          <a:srcRect b="23874" l="5166" r="6959" t="19589"/>
          <a:stretch/>
        </p:blipFill>
        <p:spPr>
          <a:xfrm>
            <a:off x="358125" y="2689037"/>
            <a:ext cx="975950" cy="244175"/>
          </a:xfrm>
          <a:prstGeom prst="rect">
            <a:avLst/>
          </a:prstGeom>
          <a:noFill/>
          <a:ln>
            <a:noFill/>
          </a:ln>
        </p:spPr>
      </p:pic>
      <p:pic>
        <p:nvPicPr>
          <p:cNvPr id="2252" name="Google Shape;2252;p397"/>
          <p:cNvPicPr preferRelativeResize="0"/>
          <p:nvPr/>
        </p:nvPicPr>
        <p:blipFill rotWithShape="1">
          <a:blip r:embed="rId43">
            <a:alphaModFix/>
          </a:blip>
          <a:srcRect b="16877" l="0" r="0" t="20914"/>
          <a:stretch/>
        </p:blipFill>
        <p:spPr>
          <a:xfrm>
            <a:off x="1819000" y="1080047"/>
            <a:ext cx="651075" cy="211628"/>
          </a:xfrm>
          <a:prstGeom prst="rect">
            <a:avLst/>
          </a:prstGeom>
          <a:noFill/>
          <a:ln>
            <a:noFill/>
          </a:ln>
        </p:spPr>
      </p:pic>
      <p:pic>
        <p:nvPicPr>
          <p:cNvPr id="2253" name="Google Shape;2253;p397"/>
          <p:cNvPicPr preferRelativeResize="0"/>
          <p:nvPr/>
        </p:nvPicPr>
        <p:blipFill>
          <a:blip r:embed="rId44">
            <a:alphaModFix/>
          </a:blip>
          <a:stretch>
            <a:fillRect/>
          </a:stretch>
        </p:blipFill>
        <p:spPr>
          <a:xfrm>
            <a:off x="7260925" y="1060534"/>
            <a:ext cx="1098300" cy="276215"/>
          </a:xfrm>
          <a:prstGeom prst="rect">
            <a:avLst/>
          </a:prstGeom>
          <a:noFill/>
          <a:ln>
            <a:noFill/>
          </a:ln>
        </p:spPr>
      </p:pic>
      <p:pic>
        <p:nvPicPr>
          <p:cNvPr id="2254" name="Google Shape;2254;p397"/>
          <p:cNvPicPr preferRelativeResize="0"/>
          <p:nvPr/>
        </p:nvPicPr>
        <p:blipFill>
          <a:blip r:embed="rId45">
            <a:alphaModFix/>
          </a:blip>
          <a:stretch>
            <a:fillRect/>
          </a:stretch>
        </p:blipFill>
        <p:spPr>
          <a:xfrm>
            <a:off x="5457710" y="3253889"/>
            <a:ext cx="834426" cy="300160"/>
          </a:xfrm>
          <a:prstGeom prst="rect">
            <a:avLst/>
          </a:prstGeom>
          <a:noFill/>
          <a:ln>
            <a:noFill/>
          </a:ln>
        </p:spPr>
      </p:pic>
      <p:pic>
        <p:nvPicPr>
          <p:cNvPr id="2255" name="Google Shape;2255;p397"/>
          <p:cNvPicPr preferRelativeResize="0"/>
          <p:nvPr/>
        </p:nvPicPr>
        <p:blipFill>
          <a:blip r:embed="rId46">
            <a:alphaModFix/>
          </a:blip>
          <a:stretch>
            <a:fillRect/>
          </a:stretch>
        </p:blipFill>
        <p:spPr>
          <a:xfrm>
            <a:off x="7985875" y="2709144"/>
            <a:ext cx="710473" cy="264507"/>
          </a:xfrm>
          <a:prstGeom prst="rect">
            <a:avLst/>
          </a:prstGeom>
          <a:noFill/>
          <a:ln>
            <a:noFill/>
          </a:ln>
        </p:spPr>
      </p:pic>
      <p:pic>
        <p:nvPicPr>
          <p:cNvPr id="2256" name="Google Shape;2256;p397"/>
          <p:cNvPicPr preferRelativeResize="0"/>
          <p:nvPr/>
        </p:nvPicPr>
        <p:blipFill>
          <a:blip r:embed="rId47">
            <a:alphaModFix/>
          </a:blip>
          <a:stretch>
            <a:fillRect/>
          </a:stretch>
        </p:blipFill>
        <p:spPr>
          <a:xfrm>
            <a:off x="4141108" y="2725990"/>
            <a:ext cx="856500" cy="211265"/>
          </a:xfrm>
          <a:prstGeom prst="rect">
            <a:avLst/>
          </a:prstGeom>
          <a:noFill/>
          <a:ln>
            <a:noFill/>
          </a:ln>
        </p:spPr>
      </p:pic>
      <p:pic>
        <p:nvPicPr>
          <p:cNvPr id="2257" name="Google Shape;2257;p397"/>
          <p:cNvPicPr preferRelativeResize="0"/>
          <p:nvPr/>
        </p:nvPicPr>
        <p:blipFill>
          <a:blip r:embed="rId48">
            <a:alphaModFix/>
          </a:blip>
          <a:stretch>
            <a:fillRect/>
          </a:stretch>
        </p:blipFill>
        <p:spPr>
          <a:xfrm>
            <a:off x="1623101" y="2142076"/>
            <a:ext cx="834426" cy="274681"/>
          </a:xfrm>
          <a:prstGeom prst="rect">
            <a:avLst/>
          </a:prstGeom>
          <a:noFill/>
          <a:ln>
            <a:noFill/>
          </a:ln>
        </p:spPr>
      </p:pic>
      <p:pic>
        <p:nvPicPr>
          <p:cNvPr id="2258" name="Google Shape;2258;p397"/>
          <p:cNvPicPr preferRelativeResize="0"/>
          <p:nvPr/>
        </p:nvPicPr>
        <p:blipFill>
          <a:blip r:embed="rId49">
            <a:alphaModFix/>
          </a:blip>
          <a:stretch>
            <a:fillRect/>
          </a:stretch>
        </p:blipFill>
        <p:spPr>
          <a:xfrm>
            <a:off x="7888404" y="3820724"/>
            <a:ext cx="975975" cy="194601"/>
          </a:xfrm>
          <a:prstGeom prst="rect">
            <a:avLst/>
          </a:prstGeom>
          <a:noFill/>
          <a:ln>
            <a:noFill/>
          </a:ln>
        </p:spPr>
      </p:pic>
      <p:sp>
        <p:nvSpPr>
          <p:cNvPr id="2259" name="Google Shape;2259;p397"/>
          <p:cNvSpPr txBox="1"/>
          <p:nvPr/>
        </p:nvSpPr>
        <p:spPr>
          <a:xfrm>
            <a:off x="184711" y="1838"/>
            <a:ext cx="1854000" cy="572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3500">
                <a:solidFill>
                  <a:srgbClr val="FFFFFF"/>
                </a:solidFill>
                <a:latin typeface="Montserrat"/>
                <a:ea typeface="Montserrat"/>
                <a:cs typeface="Montserrat"/>
                <a:sym typeface="Montserrat"/>
              </a:rPr>
              <a:t>8200</a:t>
            </a:r>
            <a:endParaRPr b="1" i="0" sz="3500" u="none" cap="none" strike="noStrike">
              <a:solidFill>
                <a:srgbClr val="FFFFFF"/>
              </a:solidFill>
              <a:latin typeface="Montserrat"/>
              <a:ea typeface="Montserrat"/>
              <a:cs typeface="Montserrat"/>
              <a:sym typeface="Montserrat"/>
            </a:endParaRPr>
          </a:p>
        </p:txBody>
      </p:sp>
      <p:sp>
        <p:nvSpPr>
          <p:cNvPr id="2260" name="Google Shape;2260;p397"/>
          <p:cNvSpPr txBox="1"/>
          <p:nvPr/>
        </p:nvSpPr>
        <p:spPr>
          <a:xfrm>
            <a:off x="346676" y="457178"/>
            <a:ext cx="1559400" cy="3531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0"/>
              <a:buNone/>
            </a:pPr>
            <a:r>
              <a:rPr lang="en" sz="1100">
                <a:solidFill>
                  <a:schemeClr val="lt1"/>
                </a:solidFill>
                <a:latin typeface="IBM Plex Sans"/>
                <a:ea typeface="IBM Plex Sans"/>
                <a:cs typeface="IBM Plex Sans"/>
                <a:sym typeface="IBM Plex Sans"/>
              </a:rPr>
              <a:t>IN THE COMMUNITY</a:t>
            </a:r>
            <a:endParaRPr sz="1100">
              <a:solidFill>
                <a:schemeClr val="lt1"/>
              </a:solidFill>
              <a:latin typeface="IBM Plex Sans"/>
              <a:ea typeface="IBM Plex Sans"/>
              <a:cs typeface="IBM Plex Sans"/>
              <a:sym typeface="IBM Plex Sans"/>
            </a:endParaRPr>
          </a:p>
          <a:p>
            <a:pPr indent="0" lvl="0" marL="0" rtl="0" algn="ctr">
              <a:lnSpc>
                <a:spcPct val="80000"/>
              </a:lnSpc>
              <a:spcBef>
                <a:spcPts val="0"/>
              </a:spcBef>
              <a:spcAft>
                <a:spcPts val="0"/>
              </a:spcAft>
              <a:buSzPts val="600"/>
              <a:buNone/>
            </a:pPr>
            <a:r>
              <a:t/>
            </a:r>
            <a:endParaRPr sz="1100">
              <a:solidFill>
                <a:schemeClr val="lt1"/>
              </a:solidFill>
              <a:latin typeface="IBM Plex Sans"/>
              <a:ea typeface="IBM Plex Sans"/>
              <a:cs typeface="IBM Plex Sans"/>
              <a:sym typeface="IBM Plex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p398"/>
          <p:cNvSpPr txBox="1"/>
          <p:nvPr>
            <p:ph idx="1" type="body"/>
          </p:nvPr>
        </p:nvSpPr>
        <p:spPr>
          <a:xfrm>
            <a:off x="311700" y="1035900"/>
            <a:ext cx="45267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solidFill>
                  <a:schemeClr val="lt1"/>
                </a:solidFill>
                <a:latin typeface="Source Sans Pro"/>
                <a:ea typeface="Source Sans Pro"/>
                <a:cs typeface="Source Sans Pro"/>
                <a:sym typeface="Source Sans Pro"/>
              </a:rPr>
              <a:t>Certification Track </a:t>
            </a:r>
            <a:r>
              <a:rPr lang="en">
                <a:solidFill>
                  <a:schemeClr val="lt1"/>
                </a:solidFill>
                <a:latin typeface="Source Sans Pro"/>
                <a:ea typeface="Source Sans Pro"/>
                <a:cs typeface="Source Sans Pro"/>
                <a:sym typeface="Source Sans Pro"/>
              </a:rPr>
              <a:t>for FinOps practitioners and consultants</a:t>
            </a:r>
            <a:endParaRPr>
              <a:solidFill>
                <a:schemeClr val="lt1"/>
              </a:solidFill>
              <a:latin typeface="Source Sans Pro"/>
              <a:ea typeface="Source Sans Pro"/>
              <a:cs typeface="Source Sans Pro"/>
              <a:sym typeface="Source Sans Pro"/>
            </a:endParaRPr>
          </a:p>
          <a:p>
            <a:pPr indent="-334327" lvl="0" marL="457200" rtl="0" algn="l">
              <a:spcBef>
                <a:spcPts val="1200"/>
              </a:spcBef>
              <a:spcAft>
                <a:spcPts val="0"/>
              </a:spcAft>
              <a:buClr>
                <a:schemeClr val="lt1"/>
              </a:buClr>
              <a:buSzPct val="100000"/>
              <a:buFont typeface="Source Sans Pro"/>
              <a:buChar char="●"/>
            </a:pPr>
            <a:r>
              <a:rPr lang="en">
                <a:solidFill>
                  <a:schemeClr val="lt1"/>
                </a:solidFill>
                <a:latin typeface="Source Sans Pro"/>
                <a:ea typeface="Source Sans Pro"/>
                <a:cs typeface="Source Sans Pro"/>
                <a:sym typeface="Source Sans Pro"/>
              </a:rPr>
              <a:t>FinOps Certified </a:t>
            </a:r>
            <a:r>
              <a:rPr b="1" lang="en">
                <a:solidFill>
                  <a:schemeClr val="lt1"/>
                </a:solidFill>
                <a:latin typeface="Source Sans Pro"/>
                <a:ea typeface="Source Sans Pro"/>
                <a:cs typeface="Source Sans Pro"/>
                <a:sym typeface="Source Sans Pro"/>
              </a:rPr>
              <a:t>Practitioner</a:t>
            </a:r>
            <a:r>
              <a:rPr lang="en">
                <a:solidFill>
                  <a:schemeClr val="lt1"/>
                </a:solidFill>
                <a:latin typeface="Source Sans Pro"/>
                <a:ea typeface="Source Sans Pro"/>
                <a:cs typeface="Source Sans Pro"/>
                <a:sym typeface="Source Sans Pro"/>
              </a:rPr>
              <a:t> </a:t>
            </a:r>
            <a:endParaRPr>
              <a:solidFill>
                <a:schemeClr val="lt1"/>
              </a:solidFill>
              <a:latin typeface="Source Sans Pro"/>
              <a:ea typeface="Source Sans Pro"/>
              <a:cs typeface="Source Sans Pro"/>
              <a:sym typeface="Source Sans Pro"/>
            </a:endParaRPr>
          </a:p>
          <a:p>
            <a:pPr indent="-334327" lvl="0" marL="457200" rtl="0" algn="l">
              <a:spcBef>
                <a:spcPts val="0"/>
              </a:spcBef>
              <a:spcAft>
                <a:spcPts val="0"/>
              </a:spcAft>
              <a:buClr>
                <a:schemeClr val="lt1"/>
              </a:buClr>
              <a:buSzPct val="100000"/>
              <a:buFont typeface="Source Sans Pro"/>
              <a:buChar char="●"/>
            </a:pPr>
            <a:r>
              <a:rPr lang="en">
                <a:solidFill>
                  <a:schemeClr val="lt1"/>
                </a:solidFill>
                <a:latin typeface="Source Sans Pro"/>
                <a:ea typeface="Source Sans Pro"/>
                <a:cs typeface="Source Sans Pro"/>
                <a:sym typeface="Source Sans Pro"/>
              </a:rPr>
              <a:t>FinOps Certified </a:t>
            </a:r>
            <a:r>
              <a:rPr b="1" lang="en">
                <a:solidFill>
                  <a:schemeClr val="lt1"/>
                </a:solidFill>
                <a:latin typeface="Source Sans Pro"/>
                <a:ea typeface="Source Sans Pro"/>
                <a:cs typeface="Source Sans Pro"/>
                <a:sym typeface="Source Sans Pro"/>
              </a:rPr>
              <a:t>Professional</a:t>
            </a:r>
            <a:r>
              <a:rPr lang="en">
                <a:solidFill>
                  <a:schemeClr val="lt1"/>
                </a:solidFill>
                <a:latin typeface="Source Sans Pro"/>
                <a:ea typeface="Source Sans Pro"/>
                <a:cs typeface="Source Sans Pro"/>
                <a:sym typeface="Source Sans Pro"/>
              </a:rPr>
              <a:t> </a:t>
            </a:r>
            <a:endParaRPr>
              <a:solidFill>
                <a:schemeClr val="lt1"/>
              </a:solidFill>
              <a:latin typeface="Source Sans Pro"/>
              <a:ea typeface="Source Sans Pro"/>
              <a:cs typeface="Source Sans Pro"/>
              <a:sym typeface="Source Sans Pro"/>
            </a:endParaRPr>
          </a:p>
          <a:p>
            <a:pPr indent="0" lvl="0" marL="914400" rtl="0" algn="l">
              <a:spcBef>
                <a:spcPts val="1200"/>
              </a:spcBef>
              <a:spcAft>
                <a:spcPts val="0"/>
              </a:spcAft>
              <a:buNone/>
            </a:pPr>
            <a:r>
              <a:t/>
            </a:r>
            <a:endParaRPr>
              <a:solidFill>
                <a:schemeClr val="lt1"/>
              </a:solidFill>
              <a:latin typeface="Source Sans Pro"/>
              <a:ea typeface="Source Sans Pro"/>
              <a:cs typeface="Source Sans Pro"/>
              <a:sym typeface="Source Sans Pro"/>
            </a:endParaRPr>
          </a:p>
          <a:p>
            <a:pPr indent="0" lvl="0" marL="0" rtl="0" algn="l">
              <a:spcBef>
                <a:spcPts val="1200"/>
              </a:spcBef>
              <a:spcAft>
                <a:spcPts val="0"/>
              </a:spcAft>
              <a:buNone/>
            </a:pPr>
            <a:r>
              <a:rPr b="1" lang="en">
                <a:solidFill>
                  <a:schemeClr val="lt1"/>
                </a:solidFill>
                <a:latin typeface="Source Sans Pro"/>
                <a:ea typeface="Source Sans Pro"/>
                <a:cs typeface="Source Sans Pro"/>
                <a:sym typeface="Source Sans Pro"/>
              </a:rPr>
              <a:t>Persona-based Training</a:t>
            </a:r>
            <a:r>
              <a:rPr lang="en">
                <a:solidFill>
                  <a:schemeClr val="lt1"/>
                </a:solidFill>
                <a:latin typeface="Source Sans Pro"/>
                <a:ea typeface="Source Sans Pro"/>
                <a:cs typeface="Source Sans Pro"/>
                <a:sym typeface="Source Sans Pro"/>
              </a:rPr>
              <a:t> for stakeholders working with FinOps teams</a:t>
            </a:r>
            <a:endParaRPr>
              <a:solidFill>
                <a:schemeClr val="lt1"/>
              </a:solidFill>
              <a:latin typeface="Source Sans Pro"/>
              <a:ea typeface="Source Sans Pro"/>
              <a:cs typeface="Source Sans Pro"/>
              <a:sym typeface="Source Sans Pro"/>
            </a:endParaRPr>
          </a:p>
          <a:p>
            <a:pPr indent="-334327" lvl="0" marL="457200" rtl="0" algn="l">
              <a:spcBef>
                <a:spcPts val="1200"/>
              </a:spcBef>
              <a:spcAft>
                <a:spcPts val="0"/>
              </a:spcAft>
              <a:buClr>
                <a:schemeClr val="lt1"/>
              </a:buClr>
              <a:buSzPct val="100000"/>
              <a:buFont typeface="Source Sans Pro"/>
              <a:buChar char="●"/>
            </a:pPr>
            <a:r>
              <a:rPr lang="en">
                <a:solidFill>
                  <a:schemeClr val="lt1"/>
                </a:solidFill>
                <a:latin typeface="Source Sans Pro"/>
                <a:ea typeface="Source Sans Pro"/>
                <a:cs typeface="Source Sans Pro"/>
                <a:sym typeface="Source Sans Pro"/>
              </a:rPr>
              <a:t>Individual courses for Engineers, Finance, Executives, Procurement and Product</a:t>
            </a:r>
            <a:endParaRPr>
              <a:solidFill>
                <a:schemeClr val="lt1"/>
              </a:solidFill>
              <a:latin typeface="Source Sans Pro"/>
              <a:ea typeface="Source Sans Pro"/>
              <a:cs typeface="Source Sans Pro"/>
              <a:sym typeface="Source Sans Pro"/>
            </a:endParaRPr>
          </a:p>
          <a:p>
            <a:pPr indent="0" lvl="0" marL="0" rtl="0" algn="l">
              <a:lnSpc>
                <a:spcPct val="115000"/>
              </a:lnSpc>
              <a:spcBef>
                <a:spcPts val="1600"/>
              </a:spcBef>
              <a:spcAft>
                <a:spcPts val="1600"/>
              </a:spcAft>
              <a:buNone/>
            </a:pPr>
            <a:r>
              <a:rPr lang="en" sz="1500">
                <a:solidFill>
                  <a:schemeClr val="lt1"/>
                </a:solidFill>
              </a:rPr>
              <a:t>Go to </a:t>
            </a:r>
            <a:r>
              <a:rPr b="1" lang="en" sz="1500">
                <a:solidFill>
                  <a:schemeClr val="lt1"/>
                </a:solidFill>
              </a:rPr>
              <a:t>FinOps.org/certification</a:t>
            </a:r>
            <a:r>
              <a:rPr lang="en" sz="1500">
                <a:solidFill>
                  <a:schemeClr val="lt1"/>
                </a:solidFill>
              </a:rPr>
              <a:t> </a:t>
            </a:r>
            <a:endParaRPr sz="1500">
              <a:solidFill>
                <a:schemeClr val="lt1"/>
              </a:solidFill>
            </a:endParaRPr>
          </a:p>
        </p:txBody>
      </p:sp>
      <p:sp>
        <p:nvSpPr>
          <p:cNvPr id="2266" name="Google Shape;2266;p3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latin typeface="IBM Plex Sans"/>
                <a:ea typeface="IBM Plex Sans"/>
                <a:cs typeface="IBM Plex Sans"/>
                <a:sym typeface="IBM Plex Sans"/>
              </a:rPr>
              <a:t>Training and Certification</a:t>
            </a:r>
            <a:endParaRPr>
              <a:latin typeface="IBM Plex Sans"/>
              <a:ea typeface="IBM Plex Sans"/>
              <a:cs typeface="IBM Plex Sans"/>
              <a:sym typeface="IBM Plex Sans"/>
            </a:endParaRPr>
          </a:p>
        </p:txBody>
      </p:sp>
      <p:sp>
        <p:nvSpPr>
          <p:cNvPr id="2267" name="Google Shape;2267;p39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268" name="Google Shape;2268;p398"/>
          <p:cNvSpPr txBox="1"/>
          <p:nvPr/>
        </p:nvSpPr>
        <p:spPr>
          <a:xfrm>
            <a:off x="5700663" y="3769425"/>
            <a:ext cx="2681700" cy="64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i="1" lang="en" sz="1800">
                <a:solidFill>
                  <a:schemeClr val="lt1"/>
                </a:solidFill>
                <a:latin typeface="Source Sans Pro"/>
                <a:ea typeface="Source Sans Pro"/>
                <a:cs typeface="Source Sans Pro"/>
                <a:sym typeface="Source Sans Pro"/>
              </a:rPr>
              <a:t>77% share on LinkedIn*</a:t>
            </a:r>
            <a:br>
              <a:rPr b="1" i="1" lang="en" sz="1800">
                <a:solidFill>
                  <a:schemeClr val="lt1"/>
                </a:solidFill>
                <a:latin typeface="Source Sans Pro"/>
                <a:ea typeface="Source Sans Pro"/>
                <a:cs typeface="Source Sans Pro"/>
                <a:sym typeface="Source Sans Pro"/>
              </a:rPr>
            </a:br>
            <a:r>
              <a:rPr i="1" lang="en" sz="900">
                <a:solidFill>
                  <a:schemeClr val="lt1"/>
                </a:solidFill>
                <a:latin typeface="Source Sans Pro"/>
                <a:ea typeface="Source Sans Pro"/>
                <a:cs typeface="Source Sans Pro"/>
                <a:sym typeface="Source Sans Pro"/>
              </a:rPr>
              <a:t>*Source: October 2021 Credly.com Badge Share Data</a:t>
            </a:r>
            <a:endParaRPr i="1" sz="900">
              <a:solidFill>
                <a:schemeClr val="lt1"/>
              </a:solidFill>
              <a:latin typeface="Source Sans Pro"/>
              <a:ea typeface="Source Sans Pro"/>
              <a:cs typeface="Source Sans Pro"/>
              <a:sym typeface="Source Sans Pro"/>
            </a:endParaRPr>
          </a:p>
        </p:txBody>
      </p:sp>
      <p:pic>
        <p:nvPicPr>
          <p:cNvPr id="2269" name="Google Shape;2269;p398"/>
          <p:cNvPicPr preferRelativeResize="0"/>
          <p:nvPr/>
        </p:nvPicPr>
        <p:blipFill>
          <a:blip r:embed="rId3">
            <a:alphaModFix/>
          </a:blip>
          <a:stretch>
            <a:fillRect/>
          </a:stretch>
        </p:blipFill>
        <p:spPr>
          <a:xfrm>
            <a:off x="6366665" y="1679719"/>
            <a:ext cx="2086636" cy="2089708"/>
          </a:xfrm>
          <a:prstGeom prst="rect">
            <a:avLst/>
          </a:prstGeom>
          <a:noFill/>
          <a:ln>
            <a:noFill/>
          </a:ln>
        </p:spPr>
      </p:pic>
      <p:pic>
        <p:nvPicPr>
          <p:cNvPr id="2270" name="Google Shape;2270;p398"/>
          <p:cNvPicPr preferRelativeResize="0"/>
          <p:nvPr/>
        </p:nvPicPr>
        <p:blipFill>
          <a:blip r:embed="rId4">
            <a:alphaModFix/>
          </a:blip>
          <a:stretch>
            <a:fillRect/>
          </a:stretch>
        </p:blipFill>
        <p:spPr>
          <a:xfrm>
            <a:off x="5303525" y="211375"/>
            <a:ext cx="2156746" cy="21609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4" name="Shape 2274"/>
        <p:cNvGrpSpPr/>
        <p:nvPr/>
      </p:nvGrpSpPr>
      <p:grpSpPr>
        <a:xfrm>
          <a:off x="0" y="0"/>
          <a:ext cx="0" cy="0"/>
          <a:chOff x="0" y="0"/>
          <a:chExt cx="0" cy="0"/>
        </a:xfrm>
      </p:grpSpPr>
      <p:sp>
        <p:nvSpPr>
          <p:cNvPr id="2275" name="Google Shape;2275;p399"/>
          <p:cNvSpPr txBox="1"/>
          <p:nvPr>
            <p:ph type="title"/>
          </p:nvPr>
        </p:nvSpPr>
        <p:spPr>
          <a:xfrm>
            <a:off x="311700" y="445025"/>
            <a:ext cx="8520600" cy="572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Contribute to Working Groups</a:t>
            </a:r>
            <a:endParaRPr/>
          </a:p>
        </p:txBody>
      </p:sp>
      <p:sp>
        <p:nvSpPr>
          <p:cNvPr id="2276" name="Google Shape;2276;p399"/>
          <p:cNvSpPr txBox="1"/>
          <p:nvPr>
            <p:ph idx="1" type="body"/>
          </p:nvPr>
        </p:nvSpPr>
        <p:spPr>
          <a:xfrm>
            <a:off x="311700" y="1152475"/>
            <a:ext cx="3433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600"/>
              <a:t>Practitioner Working Groups (WG) create best practices and standards, supported by vendor members.</a:t>
            </a:r>
            <a:endParaRPr sz="1600"/>
          </a:p>
          <a:p>
            <a:pPr indent="0" lvl="0" marL="0" rtl="0" algn="l">
              <a:spcBef>
                <a:spcPts val="1200"/>
              </a:spcBef>
              <a:spcAft>
                <a:spcPts val="0"/>
              </a:spcAft>
              <a:buClr>
                <a:schemeClr val="dk1"/>
              </a:buClr>
              <a:buSzPts val="1100"/>
              <a:buFont typeface="Arial"/>
              <a:buNone/>
            </a:pPr>
            <a:r>
              <a:rPr lang="en" sz="1600"/>
              <a:t>Special Interest Groups (SIG) create community and benchmarking.</a:t>
            </a:r>
            <a:endParaRPr sz="1600"/>
          </a:p>
          <a:p>
            <a:pPr indent="0" lvl="0" marL="0" rtl="0" algn="l">
              <a:spcBef>
                <a:spcPts val="1200"/>
              </a:spcBef>
              <a:spcAft>
                <a:spcPts val="0"/>
              </a:spcAft>
              <a:buClr>
                <a:schemeClr val="dk1"/>
              </a:buClr>
              <a:buSzPts val="1100"/>
              <a:buFont typeface="Arial"/>
              <a:buNone/>
            </a:pPr>
            <a:r>
              <a:rPr lang="en" sz="1600"/>
              <a:t>These feed into the FinOps Framework and output Projects.</a:t>
            </a:r>
            <a:endParaRPr sz="1600"/>
          </a:p>
          <a:p>
            <a:pPr indent="0" lvl="0" marL="0" rtl="0" algn="l">
              <a:spcBef>
                <a:spcPts val="1200"/>
              </a:spcBef>
              <a:spcAft>
                <a:spcPts val="0"/>
              </a:spcAft>
              <a:buClr>
                <a:schemeClr val="dk1"/>
              </a:buClr>
              <a:buSzPts val="1100"/>
              <a:buFont typeface="Arial"/>
              <a:buNone/>
            </a:pPr>
            <a:r>
              <a:rPr lang="en" sz="1600" u="sng">
                <a:solidFill>
                  <a:schemeClr val="hlink"/>
                </a:solidFill>
                <a:hlinkClick r:id="rId3"/>
              </a:rPr>
              <a:t>See Current Groups</a:t>
            </a:r>
            <a:endParaRPr sz="1600"/>
          </a:p>
          <a:p>
            <a:pPr indent="0" lvl="0" marL="0" rtl="0" algn="l">
              <a:spcBef>
                <a:spcPts val="1200"/>
              </a:spcBef>
              <a:spcAft>
                <a:spcPts val="1200"/>
              </a:spcAft>
              <a:buNone/>
            </a:pPr>
            <a:r>
              <a:t/>
            </a:r>
            <a:endParaRPr/>
          </a:p>
        </p:txBody>
      </p:sp>
      <p:pic>
        <p:nvPicPr>
          <p:cNvPr id="2277" name="Google Shape;2277;p399"/>
          <p:cNvPicPr preferRelativeResize="0"/>
          <p:nvPr/>
        </p:nvPicPr>
        <p:blipFill rotWithShape="1">
          <a:blip r:embed="rId4">
            <a:alphaModFix/>
          </a:blip>
          <a:srcRect b="0" l="0" r="0" t="33638"/>
          <a:stretch/>
        </p:blipFill>
        <p:spPr>
          <a:xfrm>
            <a:off x="4150300" y="1244926"/>
            <a:ext cx="4682001" cy="3231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400"/>
          <p:cNvSpPr txBox="1"/>
          <p:nvPr>
            <p:ph type="title"/>
          </p:nvPr>
        </p:nvSpPr>
        <p:spPr>
          <a:xfrm>
            <a:off x="311700" y="445025"/>
            <a:ext cx="8520600" cy="5727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Vendor Certifications</a:t>
            </a:r>
            <a:endParaRPr/>
          </a:p>
        </p:txBody>
      </p:sp>
      <p:sp>
        <p:nvSpPr>
          <p:cNvPr id="2283" name="Google Shape;2283;p400"/>
          <p:cNvSpPr txBox="1"/>
          <p:nvPr>
            <p:ph idx="1" type="body"/>
          </p:nvPr>
        </p:nvSpPr>
        <p:spPr>
          <a:xfrm>
            <a:off x="1918950" y="1228675"/>
            <a:ext cx="2762400" cy="13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t>Technology providers that license and deliver a software product to help people successfully adopt cloud financial management practices aligned with the FinOps standards.</a:t>
            </a:r>
            <a:endParaRPr sz="1300"/>
          </a:p>
          <a:p>
            <a:pPr indent="0" lvl="0" marL="0" rtl="0" algn="l">
              <a:lnSpc>
                <a:spcPct val="115000"/>
              </a:lnSpc>
              <a:spcBef>
                <a:spcPts val="1200"/>
              </a:spcBef>
              <a:spcAft>
                <a:spcPts val="0"/>
              </a:spcAft>
              <a:buClr>
                <a:schemeClr val="dk1"/>
              </a:buClr>
              <a:buSzPts val="1100"/>
              <a:buFont typeface="Arial"/>
              <a:buNone/>
            </a:pPr>
            <a:r>
              <a:t/>
            </a:r>
            <a:endParaRPr sz="1400"/>
          </a:p>
          <a:p>
            <a:pPr indent="0" lvl="0" marL="0" rtl="0" algn="l">
              <a:lnSpc>
                <a:spcPct val="115000"/>
              </a:lnSpc>
              <a:spcBef>
                <a:spcPts val="1200"/>
              </a:spcBef>
              <a:spcAft>
                <a:spcPts val="1200"/>
              </a:spcAft>
              <a:buSzPts val="1018"/>
              <a:buNone/>
            </a:pPr>
            <a:r>
              <a:t/>
            </a:r>
            <a:endParaRPr sz="1400"/>
          </a:p>
        </p:txBody>
      </p:sp>
      <p:sp>
        <p:nvSpPr>
          <p:cNvPr id="2284" name="Google Shape;2284;p400"/>
          <p:cNvSpPr txBox="1"/>
          <p:nvPr>
            <p:ph idx="1" type="body"/>
          </p:nvPr>
        </p:nvSpPr>
        <p:spPr>
          <a:xfrm>
            <a:off x="1855175" y="3010575"/>
            <a:ext cx="2602500" cy="13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rPr lang="en" sz="1300"/>
              <a:t>FinOps experienced professional service providers that consult with enterprises about cloud financial management and help their clients with best practices.</a:t>
            </a:r>
            <a:endParaRPr sz="1300"/>
          </a:p>
        </p:txBody>
      </p:sp>
      <p:sp>
        <p:nvSpPr>
          <p:cNvPr id="2285" name="Google Shape;2285;p400"/>
          <p:cNvSpPr txBox="1"/>
          <p:nvPr>
            <p:ph idx="1" type="body"/>
          </p:nvPr>
        </p:nvSpPr>
        <p:spPr>
          <a:xfrm>
            <a:off x="6137950" y="1198075"/>
            <a:ext cx="2694300" cy="1348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300"/>
              <a:t>Providers that deliver solutions that contain a subset of the functionality found in the Certified Platforms which solve a specific part of a cloud cost management challenge.</a:t>
            </a:r>
            <a:endParaRPr sz="1300"/>
          </a:p>
          <a:p>
            <a:pPr indent="0" lvl="0" marL="0" rtl="0" algn="l">
              <a:lnSpc>
                <a:spcPct val="115000"/>
              </a:lnSpc>
              <a:spcBef>
                <a:spcPts val="1200"/>
              </a:spcBef>
              <a:spcAft>
                <a:spcPts val="0"/>
              </a:spcAft>
              <a:buSzPts val="1100"/>
              <a:buNone/>
            </a:pPr>
            <a:r>
              <a:t/>
            </a:r>
            <a:endParaRPr sz="1400"/>
          </a:p>
          <a:p>
            <a:pPr indent="0" lvl="0" marL="0" rtl="0" algn="l">
              <a:lnSpc>
                <a:spcPct val="115000"/>
              </a:lnSpc>
              <a:spcBef>
                <a:spcPts val="1200"/>
              </a:spcBef>
              <a:spcAft>
                <a:spcPts val="1200"/>
              </a:spcAft>
              <a:buSzPts val="1018"/>
              <a:buNone/>
            </a:pPr>
            <a:r>
              <a:t/>
            </a:r>
            <a:endParaRPr sz="1400"/>
          </a:p>
        </p:txBody>
      </p:sp>
      <p:sp>
        <p:nvSpPr>
          <p:cNvPr id="2286" name="Google Shape;2286;p400"/>
          <p:cNvSpPr txBox="1"/>
          <p:nvPr>
            <p:ph idx="1" type="body"/>
          </p:nvPr>
        </p:nvSpPr>
        <p:spPr>
          <a:xfrm>
            <a:off x="6160500" y="3010575"/>
            <a:ext cx="2602500" cy="111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rPr lang="en" sz="1300"/>
              <a:t>Vetted training providers who have deep experience in cloud financial management training.</a:t>
            </a:r>
            <a:endParaRPr sz="1300"/>
          </a:p>
        </p:txBody>
      </p:sp>
      <p:sp>
        <p:nvSpPr>
          <p:cNvPr id="2287" name="Google Shape;2287;p400">
            <a:hlinkClick r:id="rId3"/>
          </p:cNvPr>
          <p:cNvSpPr/>
          <p:nvPr/>
        </p:nvSpPr>
        <p:spPr>
          <a:xfrm>
            <a:off x="3146631" y="4501675"/>
            <a:ext cx="2826300" cy="28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latin typeface="Source Sans Pro SemiBold"/>
                <a:ea typeface="Source Sans Pro SemiBold"/>
                <a:cs typeface="Source Sans Pro SemiBold"/>
                <a:sym typeface="Source Sans Pro SemiBold"/>
                <a:hlinkClick r:id="rId4"/>
              </a:rPr>
              <a:t>View details and requirements</a:t>
            </a:r>
            <a:endParaRPr u="sng">
              <a:solidFill>
                <a:srgbClr val="1EA482"/>
              </a:solidFill>
              <a:latin typeface="Source Sans Pro SemiBold"/>
              <a:ea typeface="Source Sans Pro SemiBold"/>
              <a:cs typeface="Source Sans Pro SemiBold"/>
              <a:sym typeface="Source Sans Pro SemiBold"/>
            </a:endParaRPr>
          </a:p>
        </p:txBody>
      </p:sp>
      <p:sp>
        <p:nvSpPr>
          <p:cNvPr id="2288" name="Google Shape;2288;p4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89" name="Google Shape;2289;p400"/>
          <p:cNvPicPr preferRelativeResize="0"/>
          <p:nvPr/>
        </p:nvPicPr>
        <p:blipFill>
          <a:blip r:embed="rId5">
            <a:alphaModFix/>
          </a:blip>
          <a:stretch>
            <a:fillRect/>
          </a:stretch>
        </p:blipFill>
        <p:spPr>
          <a:xfrm>
            <a:off x="311696" y="2753733"/>
            <a:ext cx="1477200" cy="1479125"/>
          </a:xfrm>
          <a:prstGeom prst="rect">
            <a:avLst/>
          </a:prstGeom>
          <a:noFill/>
          <a:ln>
            <a:noFill/>
          </a:ln>
        </p:spPr>
      </p:pic>
      <p:pic>
        <p:nvPicPr>
          <p:cNvPr id="2290" name="Google Shape;2290;p400"/>
          <p:cNvPicPr preferRelativeResize="0"/>
          <p:nvPr/>
        </p:nvPicPr>
        <p:blipFill>
          <a:blip r:embed="rId6">
            <a:alphaModFix/>
          </a:blip>
          <a:stretch>
            <a:fillRect/>
          </a:stretch>
        </p:blipFill>
        <p:spPr>
          <a:xfrm>
            <a:off x="4681350" y="1093925"/>
            <a:ext cx="1477200" cy="1479125"/>
          </a:xfrm>
          <a:prstGeom prst="rect">
            <a:avLst/>
          </a:prstGeom>
          <a:noFill/>
          <a:ln>
            <a:noFill/>
          </a:ln>
        </p:spPr>
      </p:pic>
      <p:pic>
        <p:nvPicPr>
          <p:cNvPr id="2291" name="Google Shape;2291;p400"/>
          <p:cNvPicPr preferRelativeResize="0"/>
          <p:nvPr/>
        </p:nvPicPr>
        <p:blipFill>
          <a:blip r:embed="rId7">
            <a:alphaModFix/>
          </a:blip>
          <a:stretch>
            <a:fillRect/>
          </a:stretch>
        </p:blipFill>
        <p:spPr>
          <a:xfrm>
            <a:off x="4681350" y="2754195"/>
            <a:ext cx="1477195" cy="1478189"/>
          </a:xfrm>
          <a:prstGeom prst="rect">
            <a:avLst/>
          </a:prstGeom>
          <a:noFill/>
          <a:ln>
            <a:noFill/>
          </a:ln>
        </p:spPr>
      </p:pic>
      <p:pic>
        <p:nvPicPr>
          <p:cNvPr id="2292" name="Google Shape;2292;p400"/>
          <p:cNvPicPr preferRelativeResize="0"/>
          <p:nvPr/>
        </p:nvPicPr>
        <p:blipFill>
          <a:blip r:embed="rId8">
            <a:alphaModFix/>
          </a:blip>
          <a:stretch>
            <a:fillRect/>
          </a:stretch>
        </p:blipFill>
        <p:spPr>
          <a:xfrm>
            <a:off x="315867" y="1093925"/>
            <a:ext cx="1477200" cy="14791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1" name="Shape 2001"/>
        <p:cNvGrpSpPr/>
        <p:nvPr/>
      </p:nvGrpSpPr>
      <p:grpSpPr>
        <a:xfrm>
          <a:off x="0" y="0"/>
          <a:ext cx="0" cy="0"/>
          <a:chOff x="0" y="0"/>
          <a:chExt cx="0" cy="0"/>
        </a:xfrm>
      </p:grpSpPr>
      <p:sp>
        <p:nvSpPr>
          <p:cNvPr id="2002" name="Google Shape;2002;p384"/>
          <p:cNvSpPr txBox="1"/>
          <p:nvPr>
            <p:ph type="ctrTitle"/>
          </p:nvPr>
        </p:nvSpPr>
        <p:spPr>
          <a:xfrm>
            <a:off x="419850" y="2887825"/>
            <a:ext cx="8304300" cy="10332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2200">
                <a:solidFill>
                  <a:srgbClr val="F2F2F2"/>
                </a:solidFill>
                <a:latin typeface="IBM Plex Sans"/>
                <a:ea typeface="IBM Plex Sans"/>
                <a:cs typeface="IBM Plex Sans"/>
                <a:sym typeface="IBM Plex Sans"/>
              </a:rPr>
              <a:t>Advancing the </a:t>
            </a:r>
            <a:r>
              <a:rPr b="1" i="1" lang="en" sz="2200">
                <a:solidFill>
                  <a:schemeClr val="accent4"/>
                </a:solidFill>
                <a:latin typeface="IBM Plex Sans"/>
                <a:ea typeface="IBM Plex Sans"/>
                <a:cs typeface="IBM Plex Sans"/>
                <a:sym typeface="IBM Plex Sans"/>
              </a:rPr>
              <a:t>people</a:t>
            </a:r>
            <a:r>
              <a:rPr lang="en" sz="2200">
                <a:solidFill>
                  <a:srgbClr val="F2F2F2"/>
                </a:solidFill>
                <a:latin typeface="IBM Plex Sans"/>
                <a:ea typeface="IBM Plex Sans"/>
                <a:cs typeface="IBM Plex Sans"/>
                <a:sym typeface="IBM Plex Sans"/>
              </a:rPr>
              <a:t> who </a:t>
            </a:r>
            <a:r>
              <a:rPr lang="en" sz="2200">
                <a:latin typeface="IBM Plex Sans"/>
                <a:ea typeface="IBM Plex Sans"/>
                <a:cs typeface="IBM Plex Sans"/>
                <a:sym typeface="IBM Plex Sans"/>
              </a:rPr>
              <a:t>manage</a:t>
            </a:r>
            <a:r>
              <a:rPr b="1" i="1" lang="en" sz="2200">
                <a:solidFill>
                  <a:schemeClr val="lt2"/>
                </a:solidFill>
                <a:latin typeface="IBM Plex Sans"/>
                <a:ea typeface="IBM Plex Sans"/>
                <a:cs typeface="IBM Plex Sans"/>
                <a:sym typeface="IBM Plex Sans"/>
              </a:rPr>
              <a:t> </a:t>
            </a:r>
            <a:r>
              <a:rPr lang="en" sz="2200">
                <a:latin typeface="IBM Plex Sans"/>
                <a:ea typeface="IBM Plex Sans"/>
                <a:cs typeface="IBM Plex Sans"/>
                <a:sym typeface="IBM Plex Sans"/>
              </a:rPr>
              <a:t>the </a:t>
            </a:r>
            <a:r>
              <a:rPr b="1" i="1" lang="en" sz="2200">
                <a:solidFill>
                  <a:schemeClr val="lt2"/>
                </a:solidFill>
                <a:latin typeface="IBM Plex Sans"/>
                <a:ea typeface="IBM Plex Sans"/>
                <a:cs typeface="IBM Plex Sans"/>
                <a:sym typeface="IBM Plex Sans"/>
              </a:rPr>
              <a:t>value</a:t>
            </a:r>
            <a:r>
              <a:rPr lang="en" sz="2200">
                <a:latin typeface="IBM Plex Sans"/>
                <a:ea typeface="IBM Plex Sans"/>
                <a:cs typeface="IBM Plex Sans"/>
                <a:sym typeface="IBM Plex Sans"/>
              </a:rPr>
              <a:t> of cloud</a:t>
            </a:r>
            <a:endParaRPr sz="2200">
              <a:latin typeface="IBM Plex Sans"/>
              <a:ea typeface="IBM Plex Sans"/>
              <a:cs typeface="IBM Plex Sans"/>
              <a:sym typeface="IBM Plex Sans"/>
            </a:endParaRPr>
          </a:p>
        </p:txBody>
      </p:sp>
      <p:pic>
        <p:nvPicPr>
          <p:cNvPr id="2003" name="Google Shape;2003;p384"/>
          <p:cNvPicPr preferRelativeResize="0"/>
          <p:nvPr/>
        </p:nvPicPr>
        <p:blipFill>
          <a:blip r:embed="rId3">
            <a:alphaModFix/>
          </a:blip>
          <a:stretch>
            <a:fillRect/>
          </a:stretch>
        </p:blipFill>
        <p:spPr>
          <a:xfrm>
            <a:off x="3076170" y="4444951"/>
            <a:ext cx="3172502" cy="189350"/>
          </a:xfrm>
          <a:prstGeom prst="rect">
            <a:avLst/>
          </a:prstGeom>
          <a:noFill/>
          <a:ln>
            <a:noFill/>
          </a:ln>
        </p:spPr>
      </p:pic>
      <p:sp>
        <p:nvSpPr>
          <p:cNvPr id="2004" name="Google Shape;2004;p384"/>
          <p:cNvSpPr txBox="1"/>
          <p:nvPr>
            <p:ph type="ctrTitle"/>
          </p:nvPr>
        </p:nvSpPr>
        <p:spPr>
          <a:xfrm>
            <a:off x="2731800" y="3899050"/>
            <a:ext cx="3680400" cy="652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800">
                <a:solidFill>
                  <a:srgbClr val="1FA382"/>
                </a:solidFill>
                <a:latin typeface="Source Sans Pro SemiBold"/>
                <a:ea typeface="Source Sans Pro SemiBold"/>
                <a:cs typeface="Source Sans Pro SemiBold"/>
                <a:sym typeface="Source Sans Pro SemiBold"/>
              </a:rPr>
              <a:t>FinOps.org</a:t>
            </a:r>
            <a:endParaRPr sz="1800">
              <a:solidFill>
                <a:srgbClr val="1FA382"/>
              </a:solidFill>
              <a:latin typeface="Source Sans Pro SemiBold"/>
              <a:ea typeface="Source Sans Pro SemiBold"/>
              <a:cs typeface="Source Sans Pro SemiBold"/>
              <a:sym typeface="Source Sans Pro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385"/>
          <p:cNvSpPr txBox="1"/>
          <p:nvPr>
            <p:ph type="title"/>
          </p:nvPr>
        </p:nvSpPr>
        <p:spPr>
          <a:xfrm>
            <a:off x="311700" y="445025"/>
            <a:ext cx="8520600" cy="572700"/>
          </a:xfrm>
          <a:prstGeom prst="rect">
            <a:avLst/>
          </a:prstGeom>
          <a:noFill/>
          <a:ln>
            <a:noFill/>
          </a:ln>
        </p:spPr>
        <p:txBody>
          <a:bodyPr anchorCtr="0" anchor="ctr" bIns="45675" lIns="0" spcFirstLastPara="1" rIns="0" wrap="square" tIns="45675">
            <a:normAutofit fontScale="90000"/>
          </a:bodyPr>
          <a:lstStyle/>
          <a:p>
            <a:pPr indent="0" lvl="0" marL="0" rtl="0" algn="ctr">
              <a:lnSpc>
                <a:spcPct val="100000"/>
              </a:lnSpc>
              <a:spcBef>
                <a:spcPts val="0"/>
              </a:spcBef>
              <a:spcAft>
                <a:spcPts val="0"/>
              </a:spcAft>
              <a:buClr>
                <a:schemeClr val="dk1"/>
              </a:buClr>
              <a:buSzPct val="39285"/>
              <a:buFont typeface="Arial"/>
              <a:buNone/>
            </a:pPr>
            <a:r>
              <a:rPr lang="en"/>
              <a:t>Cloud is critical to every business but is a</a:t>
            </a:r>
            <a:br>
              <a:rPr lang="en"/>
            </a:br>
            <a:r>
              <a:rPr lang="en"/>
              <a:t>fundamentally different consumption model...</a:t>
            </a:r>
            <a:endParaRPr/>
          </a:p>
        </p:txBody>
      </p:sp>
      <p:sp>
        <p:nvSpPr>
          <p:cNvPr id="2011" name="Google Shape;2011;p385"/>
          <p:cNvSpPr txBox="1"/>
          <p:nvPr/>
        </p:nvSpPr>
        <p:spPr>
          <a:xfrm>
            <a:off x="787991" y="2657999"/>
            <a:ext cx="2567100" cy="4155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800">
                <a:solidFill>
                  <a:srgbClr val="1EA482"/>
                </a:solidFill>
                <a:latin typeface="Source Sans Pro SemiBold"/>
                <a:ea typeface="Source Sans Pro SemiBold"/>
                <a:cs typeface="Source Sans Pro SemiBold"/>
                <a:sym typeface="Source Sans Pro SemiBold"/>
              </a:rPr>
              <a:t>Decentralized</a:t>
            </a:r>
            <a:endParaRPr sz="1100">
              <a:solidFill>
                <a:srgbClr val="1EA482"/>
              </a:solidFill>
              <a:latin typeface="Source Sans Pro SemiBold"/>
              <a:ea typeface="Source Sans Pro SemiBold"/>
              <a:cs typeface="Source Sans Pro SemiBold"/>
              <a:sym typeface="Source Sans Pro SemiBold"/>
            </a:endParaRPr>
          </a:p>
        </p:txBody>
      </p:sp>
      <p:sp>
        <p:nvSpPr>
          <p:cNvPr id="2012" name="Google Shape;2012;p385"/>
          <p:cNvSpPr txBox="1"/>
          <p:nvPr/>
        </p:nvSpPr>
        <p:spPr>
          <a:xfrm>
            <a:off x="1083862" y="3032287"/>
            <a:ext cx="1975200" cy="6234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100">
                <a:solidFill>
                  <a:srgbClr val="10395E"/>
                </a:solidFill>
                <a:latin typeface="Source Sans Pro"/>
                <a:ea typeface="Source Sans Pro"/>
                <a:cs typeface="Source Sans Pro"/>
                <a:sym typeface="Source Sans Pro"/>
              </a:rPr>
              <a:t>Engineers siloed from Finance (and Procurement) are empowered to commit the company to spend</a:t>
            </a:r>
            <a:endParaRPr sz="1100">
              <a:latin typeface="Source Sans Pro"/>
              <a:ea typeface="Source Sans Pro"/>
              <a:cs typeface="Source Sans Pro"/>
              <a:sym typeface="Source Sans Pro"/>
            </a:endParaRPr>
          </a:p>
        </p:txBody>
      </p:sp>
      <p:pic>
        <p:nvPicPr>
          <p:cNvPr descr="Picture 3" id="2013" name="Google Shape;2013;p385"/>
          <p:cNvPicPr preferRelativeResize="0"/>
          <p:nvPr/>
        </p:nvPicPr>
        <p:blipFill rotWithShape="1">
          <a:blip r:embed="rId3">
            <a:alphaModFix/>
          </a:blip>
          <a:srcRect b="0" l="0" r="0" t="0"/>
          <a:stretch/>
        </p:blipFill>
        <p:spPr>
          <a:xfrm>
            <a:off x="1634529" y="1837800"/>
            <a:ext cx="856214" cy="856214"/>
          </a:xfrm>
          <a:prstGeom prst="rect">
            <a:avLst/>
          </a:prstGeom>
          <a:noFill/>
          <a:ln>
            <a:noFill/>
          </a:ln>
        </p:spPr>
      </p:pic>
      <p:sp>
        <p:nvSpPr>
          <p:cNvPr id="2014" name="Google Shape;2014;p385"/>
          <p:cNvSpPr txBox="1"/>
          <p:nvPr/>
        </p:nvSpPr>
        <p:spPr>
          <a:xfrm>
            <a:off x="3252493" y="2657999"/>
            <a:ext cx="2567100" cy="4155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800">
                <a:solidFill>
                  <a:srgbClr val="1EA482"/>
                </a:solidFill>
                <a:latin typeface="Source Sans Pro SemiBold"/>
                <a:ea typeface="Source Sans Pro SemiBold"/>
                <a:cs typeface="Source Sans Pro SemiBold"/>
                <a:sym typeface="Source Sans Pro SemiBold"/>
              </a:rPr>
              <a:t>Variable</a:t>
            </a:r>
            <a:endParaRPr sz="1100">
              <a:solidFill>
                <a:srgbClr val="1EA482"/>
              </a:solidFill>
              <a:latin typeface="Source Sans Pro SemiBold"/>
              <a:ea typeface="Source Sans Pro SemiBold"/>
              <a:cs typeface="Source Sans Pro SemiBold"/>
              <a:sym typeface="Source Sans Pro SemiBold"/>
            </a:endParaRPr>
          </a:p>
        </p:txBody>
      </p:sp>
      <p:sp>
        <p:nvSpPr>
          <p:cNvPr id="2015" name="Google Shape;2015;p385"/>
          <p:cNvSpPr txBox="1"/>
          <p:nvPr/>
        </p:nvSpPr>
        <p:spPr>
          <a:xfrm>
            <a:off x="3642940" y="3091444"/>
            <a:ext cx="1679400" cy="6234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100">
                <a:solidFill>
                  <a:srgbClr val="10395E"/>
                </a:solidFill>
                <a:latin typeface="Source Sans Pro"/>
                <a:ea typeface="Source Sans Pro"/>
                <a:cs typeface="Source Sans Pro"/>
                <a:sym typeface="Source Sans Pro"/>
              </a:rPr>
              <a:t>Variable cloud spend replacing data center/fixed cost spend</a:t>
            </a:r>
            <a:endParaRPr sz="1100">
              <a:latin typeface="Source Sans Pro"/>
              <a:ea typeface="Source Sans Pro"/>
              <a:cs typeface="Source Sans Pro"/>
              <a:sym typeface="Source Sans Pro"/>
            </a:endParaRPr>
          </a:p>
        </p:txBody>
      </p:sp>
      <p:pic>
        <p:nvPicPr>
          <p:cNvPr descr="Picture 6" id="2016" name="Google Shape;2016;p385"/>
          <p:cNvPicPr preferRelativeResize="0"/>
          <p:nvPr/>
        </p:nvPicPr>
        <p:blipFill rotWithShape="1">
          <a:blip r:embed="rId4">
            <a:alphaModFix/>
          </a:blip>
          <a:srcRect b="0" l="0" r="0" t="0"/>
          <a:stretch/>
        </p:blipFill>
        <p:spPr>
          <a:xfrm>
            <a:off x="4097668" y="1882955"/>
            <a:ext cx="765895" cy="765894"/>
          </a:xfrm>
          <a:prstGeom prst="rect">
            <a:avLst/>
          </a:prstGeom>
          <a:noFill/>
          <a:ln>
            <a:noFill/>
          </a:ln>
        </p:spPr>
      </p:pic>
      <p:sp>
        <p:nvSpPr>
          <p:cNvPr id="2017" name="Google Shape;2017;p385"/>
          <p:cNvSpPr txBox="1"/>
          <p:nvPr/>
        </p:nvSpPr>
        <p:spPr>
          <a:xfrm>
            <a:off x="5716985" y="2657998"/>
            <a:ext cx="2567100" cy="4155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800">
                <a:solidFill>
                  <a:srgbClr val="1EA482"/>
                </a:solidFill>
                <a:latin typeface="Source Sans Pro SemiBold"/>
                <a:ea typeface="Source Sans Pro SemiBold"/>
                <a:cs typeface="Source Sans Pro SemiBold"/>
                <a:sym typeface="Source Sans Pro SemiBold"/>
              </a:rPr>
              <a:t>Scalable</a:t>
            </a:r>
            <a:endParaRPr sz="1100">
              <a:solidFill>
                <a:srgbClr val="1EA482"/>
              </a:solidFill>
              <a:latin typeface="Source Sans Pro SemiBold"/>
              <a:ea typeface="Source Sans Pro SemiBold"/>
              <a:cs typeface="Source Sans Pro SemiBold"/>
              <a:sym typeface="Source Sans Pro SemiBold"/>
            </a:endParaRPr>
          </a:p>
        </p:txBody>
      </p:sp>
      <p:sp>
        <p:nvSpPr>
          <p:cNvPr id="2018" name="Google Shape;2018;p385"/>
          <p:cNvSpPr txBox="1"/>
          <p:nvPr/>
        </p:nvSpPr>
        <p:spPr>
          <a:xfrm>
            <a:off x="6012855" y="3093637"/>
            <a:ext cx="1975200" cy="6234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lang="en" sz="1100">
                <a:solidFill>
                  <a:srgbClr val="10395E"/>
                </a:solidFill>
                <a:latin typeface="Source Sans Pro"/>
                <a:ea typeface="Source Sans Pro"/>
                <a:cs typeface="Source Sans Pro"/>
                <a:sym typeface="Source Sans Pro"/>
              </a:rPr>
              <a:t>Instant access to resources </a:t>
            </a:r>
            <a:r>
              <a:rPr lang="en" sz="1100">
                <a:solidFill>
                  <a:srgbClr val="10395E"/>
                </a:solidFill>
                <a:latin typeface="Source Sans Pro"/>
                <a:ea typeface="Source Sans Pro"/>
                <a:cs typeface="Source Sans Pro"/>
                <a:sym typeface="Source Sans Pro"/>
              </a:rPr>
              <a:t>enables</a:t>
            </a:r>
            <a:r>
              <a:rPr lang="en" sz="1100">
                <a:solidFill>
                  <a:srgbClr val="10395E"/>
                </a:solidFill>
                <a:latin typeface="Source Sans Pro"/>
                <a:ea typeface="Source Sans Pro"/>
                <a:cs typeface="Source Sans Pro"/>
                <a:sym typeface="Source Sans Pro"/>
              </a:rPr>
              <a:t> innovation but </a:t>
            </a:r>
            <a:r>
              <a:rPr lang="en" sz="1100">
                <a:solidFill>
                  <a:srgbClr val="10395E"/>
                </a:solidFill>
                <a:latin typeface="Source Sans Pro"/>
                <a:ea typeface="Source Sans Pro"/>
                <a:cs typeface="Source Sans Pro"/>
                <a:sym typeface="Source Sans Pro"/>
              </a:rPr>
              <a:t>often</a:t>
            </a:r>
            <a:r>
              <a:rPr lang="en" sz="1100">
                <a:solidFill>
                  <a:srgbClr val="10395E"/>
                </a:solidFill>
                <a:latin typeface="Source Sans Pro"/>
                <a:ea typeface="Source Sans Pro"/>
                <a:cs typeface="Source Sans Pro"/>
                <a:sym typeface="Source Sans Pro"/>
              </a:rPr>
              <a:t> results in overprovisioning</a:t>
            </a:r>
            <a:endParaRPr sz="1100">
              <a:latin typeface="Source Sans Pro"/>
              <a:ea typeface="Source Sans Pro"/>
              <a:cs typeface="Source Sans Pro"/>
              <a:sym typeface="Source Sans Pro"/>
            </a:endParaRPr>
          </a:p>
        </p:txBody>
      </p:sp>
      <p:sp>
        <p:nvSpPr>
          <p:cNvPr id="2019" name="Google Shape;2019;p3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Picture 5" id="2020" name="Google Shape;2020;p385"/>
          <p:cNvPicPr preferRelativeResize="0"/>
          <p:nvPr/>
        </p:nvPicPr>
        <p:blipFill rotWithShape="1">
          <a:blip r:embed="rId5">
            <a:alphaModFix/>
          </a:blip>
          <a:srcRect b="0" l="0" r="0" t="0"/>
          <a:stretch/>
        </p:blipFill>
        <p:spPr>
          <a:xfrm>
            <a:off x="6470476" y="1695474"/>
            <a:ext cx="1080100" cy="1080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386"/>
          <p:cNvSpPr txBox="1"/>
          <p:nvPr>
            <p:ph type="title"/>
          </p:nvPr>
        </p:nvSpPr>
        <p:spPr>
          <a:xfrm>
            <a:off x="419825" y="423025"/>
            <a:ext cx="8304300" cy="109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700">
                <a:solidFill>
                  <a:srgbClr val="1EA482"/>
                </a:solidFill>
              </a:rPr>
              <a:t>Cloud </a:t>
            </a:r>
            <a:r>
              <a:rPr lang="en" sz="2700">
                <a:solidFill>
                  <a:srgbClr val="1EA482"/>
                </a:solidFill>
              </a:rPr>
              <a:t>FinOps</a:t>
            </a:r>
            <a:r>
              <a:rPr lang="en" sz="2700">
                <a:solidFill>
                  <a:srgbClr val="FFFFFF"/>
                </a:solidFill>
              </a:rPr>
              <a:t> </a:t>
            </a:r>
            <a:r>
              <a:rPr lang="en" sz="2700"/>
              <a:t>is an evolving </a:t>
            </a:r>
            <a:r>
              <a:rPr lang="en" sz="2700">
                <a:solidFill>
                  <a:schemeClr val="accent3"/>
                </a:solidFill>
              </a:rPr>
              <a:t>cloud financial management</a:t>
            </a:r>
            <a:r>
              <a:rPr lang="en" sz="2700"/>
              <a:t> discipline and cultural practice that:</a:t>
            </a:r>
            <a:endParaRPr sz="2700"/>
          </a:p>
        </p:txBody>
      </p:sp>
      <p:sp>
        <p:nvSpPr>
          <p:cNvPr id="2026" name="Google Shape;2026;p386"/>
          <p:cNvSpPr/>
          <p:nvPr/>
        </p:nvSpPr>
        <p:spPr>
          <a:xfrm>
            <a:off x="1361563" y="3732440"/>
            <a:ext cx="69318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b="1" lang="en" sz="2000">
                <a:solidFill>
                  <a:schemeClr val="dk1"/>
                </a:solidFill>
                <a:latin typeface="Quattrocento Sans"/>
                <a:ea typeface="Quattrocento Sans"/>
                <a:cs typeface="Quattrocento Sans"/>
                <a:sym typeface="Quattrocento Sans"/>
              </a:rPr>
              <a:t>to collaborate on data-driven spending decisions</a:t>
            </a:r>
            <a:endParaRPr b="1" sz="2000">
              <a:solidFill>
                <a:schemeClr val="dk1"/>
              </a:solidFill>
              <a:latin typeface="Quattrocento Sans"/>
              <a:ea typeface="Quattrocento Sans"/>
              <a:cs typeface="Quattrocento Sans"/>
              <a:sym typeface="Quattrocento Sans"/>
            </a:endParaRPr>
          </a:p>
        </p:txBody>
      </p:sp>
      <p:sp>
        <p:nvSpPr>
          <p:cNvPr id="2027" name="Google Shape;2027;p386"/>
          <p:cNvSpPr/>
          <p:nvPr/>
        </p:nvSpPr>
        <p:spPr>
          <a:xfrm>
            <a:off x="1361568" y="1773876"/>
            <a:ext cx="75945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sz="2000">
                <a:solidFill>
                  <a:schemeClr val="dk1"/>
                </a:solidFill>
                <a:latin typeface="Quattrocento Sans"/>
                <a:ea typeface="Quattrocento Sans"/>
                <a:cs typeface="Quattrocento Sans"/>
                <a:sym typeface="Quattrocento Sans"/>
              </a:rPr>
              <a:t>enables organizations to get maximum business value </a:t>
            </a:r>
            <a:endParaRPr>
              <a:solidFill>
                <a:schemeClr val="dk1"/>
              </a:solidFill>
            </a:endParaRPr>
          </a:p>
        </p:txBody>
      </p:sp>
      <p:sp>
        <p:nvSpPr>
          <p:cNvPr id="2028" name="Google Shape;2028;p386"/>
          <p:cNvSpPr/>
          <p:nvPr/>
        </p:nvSpPr>
        <p:spPr>
          <a:xfrm>
            <a:off x="1361567" y="2710979"/>
            <a:ext cx="81900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 sz="2000">
                <a:solidFill>
                  <a:schemeClr val="dk1"/>
                </a:solidFill>
                <a:latin typeface="Quattrocento Sans"/>
                <a:ea typeface="Quattrocento Sans"/>
                <a:cs typeface="Quattrocento Sans"/>
                <a:sym typeface="Quattrocento Sans"/>
              </a:rPr>
              <a:t>by helping engineering, finance and business teams  </a:t>
            </a:r>
            <a:endParaRPr>
              <a:solidFill>
                <a:schemeClr val="dk1"/>
              </a:solidFill>
            </a:endParaRPr>
          </a:p>
        </p:txBody>
      </p:sp>
      <p:sp>
        <p:nvSpPr>
          <p:cNvPr id="2029" name="Google Shape;2029;p386"/>
          <p:cNvSpPr/>
          <p:nvPr/>
        </p:nvSpPr>
        <p:spPr>
          <a:xfrm>
            <a:off x="505913" y="2665013"/>
            <a:ext cx="647395" cy="618388"/>
          </a:xfrm>
          <a:custGeom>
            <a:rect b="b" l="l" r="r" t="t"/>
            <a:pathLst>
              <a:path extrusionOk="0" h="1664" w="1741">
                <a:moveTo>
                  <a:pt x="1416" y="919"/>
                </a:moveTo>
                <a:cubicBezTo>
                  <a:pt x="1416" y="919"/>
                  <a:pt x="1416" y="919"/>
                  <a:pt x="1416" y="919"/>
                </a:cubicBezTo>
                <a:cubicBezTo>
                  <a:pt x="1329" y="919"/>
                  <a:pt x="1247" y="953"/>
                  <a:pt x="1186" y="1014"/>
                </a:cubicBezTo>
                <a:cubicBezTo>
                  <a:pt x="1153" y="1047"/>
                  <a:pt x="1128" y="1087"/>
                  <a:pt x="1112" y="1129"/>
                </a:cubicBezTo>
                <a:cubicBezTo>
                  <a:pt x="953" y="1037"/>
                  <a:pt x="953" y="1037"/>
                  <a:pt x="953" y="1037"/>
                </a:cubicBezTo>
                <a:cubicBezTo>
                  <a:pt x="920" y="1018"/>
                  <a:pt x="920" y="1018"/>
                  <a:pt x="920" y="1018"/>
                </a:cubicBezTo>
                <a:cubicBezTo>
                  <a:pt x="959" y="947"/>
                  <a:pt x="979" y="867"/>
                  <a:pt x="979" y="784"/>
                </a:cubicBezTo>
                <a:cubicBezTo>
                  <a:pt x="979" y="701"/>
                  <a:pt x="959" y="621"/>
                  <a:pt x="920" y="550"/>
                </a:cubicBezTo>
                <a:cubicBezTo>
                  <a:pt x="953" y="531"/>
                  <a:pt x="953" y="531"/>
                  <a:pt x="953" y="531"/>
                </a:cubicBezTo>
                <a:cubicBezTo>
                  <a:pt x="1112" y="439"/>
                  <a:pt x="1112" y="439"/>
                  <a:pt x="1112" y="439"/>
                </a:cubicBezTo>
                <a:cubicBezTo>
                  <a:pt x="1126" y="477"/>
                  <a:pt x="1148" y="513"/>
                  <a:pt x="1176" y="544"/>
                </a:cubicBezTo>
                <a:cubicBezTo>
                  <a:pt x="1176" y="745"/>
                  <a:pt x="1176" y="745"/>
                  <a:pt x="1176" y="745"/>
                </a:cubicBezTo>
                <a:cubicBezTo>
                  <a:pt x="1644" y="745"/>
                  <a:pt x="1644" y="745"/>
                  <a:pt x="1644" y="745"/>
                </a:cubicBezTo>
                <a:cubicBezTo>
                  <a:pt x="1644" y="555"/>
                  <a:pt x="1644" y="555"/>
                  <a:pt x="1644" y="555"/>
                </a:cubicBezTo>
                <a:cubicBezTo>
                  <a:pt x="1645" y="555"/>
                  <a:pt x="1646" y="554"/>
                  <a:pt x="1646" y="554"/>
                </a:cubicBezTo>
                <a:cubicBezTo>
                  <a:pt x="1707" y="492"/>
                  <a:pt x="1741" y="411"/>
                  <a:pt x="1741" y="325"/>
                </a:cubicBezTo>
                <a:cubicBezTo>
                  <a:pt x="1741" y="238"/>
                  <a:pt x="1707" y="156"/>
                  <a:pt x="1646" y="95"/>
                </a:cubicBezTo>
                <a:cubicBezTo>
                  <a:pt x="1584" y="34"/>
                  <a:pt x="1503" y="0"/>
                  <a:pt x="1416" y="0"/>
                </a:cubicBezTo>
                <a:cubicBezTo>
                  <a:pt x="1416" y="0"/>
                  <a:pt x="1416" y="0"/>
                  <a:pt x="1416" y="0"/>
                </a:cubicBezTo>
                <a:cubicBezTo>
                  <a:pt x="1329" y="0"/>
                  <a:pt x="1247" y="34"/>
                  <a:pt x="1186" y="95"/>
                </a:cubicBezTo>
                <a:cubicBezTo>
                  <a:pt x="1125" y="157"/>
                  <a:pt x="1091" y="238"/>
                  <a:pt x="1091" y="325"/>
                </a:cubicBezTo>
                <a:cubicBezTo>
                  <a:pt x="1091" y="346"/>
                  <a:pt x="1093" y="366"/>
                  <a:pt x="1097" y="386"/>
                </a:cubicBezTo>
                <a:cubicBezTo>
                  <a:pt x="926" y="485"/>
                  <a:pt x="926" y="485"/>
                  <a:pt x="926" y="485"/>
                </a:cubicBezTo>
                <a:cubicBezTo>
                  <a:pt x="892" y="505"/>
                  <a:pt x="892" y="505"/>
                  <a:pt x="892" y="505"/>
                </a:cubicBezTo>
                <a:cubicBezTo>
                  <a:pt x="875" y="481"/>
                  <a:pt x="856" y="459"/>
                  <a:pt x="836" y="438"/>
                </a:cubicBezTo>
                <a:cubicBezTo>
                  <a:pt x="743" y="346"/>
                  <a:pt x="620" y="295"/>
                  <a:pt x="489" y="295"/>
                </a:cubicBezTo>
                <a:cubicBezTo>
                  <a:pt x="359" y="295"/>
                  <a:pt x="236" y="346"/>
                  <a:pt x="143" y="439"/>
                </a:cubicBezTo>
                <a:cubicBezTo>
                  <a:pt x="51" y="531"/>
                  <a:pt x="0" y="654"/>
                  <a:pt x="0" y="784"/>
                </a:cubicBezTo>
                <a:cubicBezTo>
                  <a:pt x="0" y="909"/>
                  <a:pt x="47" y="1027"/>
                  <a:pt x="132" y="1118"/>
                </a:cubicBezTo>
                <a:cubicBezTo>
                  <a:pt x="132" y="1359"/>
                  <a:pt x="132" y="1359"/>
                  <a:pt x="132" y="1359"/>
                </a:cubicBezTo>
                <a:cubicBezTo>
                  <a:pt x="830" y="1359"/>
                  <a:pt x="830" y="1359"/>
                  <a:pt x="830" y="1359"/>
                </a:cubicBezTo>
                <a:cubicBezTo>
                  <a:pt x="830" y="1136"/>
                  <a:pt x="830" y="1136"/>
                  <a:pt x="830" y="1136"/>
                </a:cubicBezTo>
                <a:cubicBezTo>
                  <a:pt x="832" y="1134"/>
                  <a:pt x="834" y="1131"/>
                  <a:pt x="836" y="1129"/>
                </a:cubicBezTo>
                <a:cubicBezTo>
                  <a:pt x="836" y="1129"/>
                  <a:pt x="836" y="1129"/>
                  <a:pt x="836" y="1129"/>
                </a:cubicBezTo>
                <a:cubicBezTo>
                  <a:pt x="857" y="1109"/>
                  <a:pt x="875" y="1086"/>
                  <a:pt x="892" y="1063"/>
                </a:cubicBezTo>
                <a:cubicBezTo>
                  <a:pt x="926" y="1083"/>
                  <a:pt x="926" y="1083"/>
                  <a:pt x="926" y="1083"/>
                </a:cubicBezTo>
                <a:cubicBezTo>
                  <a:pt x="1097" y="1182"/>
                  <a:pt x="1097" y="1182"/>
                  <a:pt x="1097" y="1182"/>
                </a:cubicBezTo>
                <a:cubicBezTo>
                  <a:pt x="1093" y="1202"/>
                  <a:pt x="1091" y="1223"/>
                  <a:pt x="1091" y="1244"/>
                </a:cubicBezTo>
                <a:cubicBezTo>
                  <a:pt x="1091" y="1325"/>
                  <a:pt x="1121" y="1402"/>
                  <a:pt x="1176" y="1462"/>
                </a:cubicBezTo>
                <a:cubicBezTo>
                  <a:pt x="1176" y="1664"/>
                  <a:pt x="1176" y="1664"/>
                  <a:pt x="1176" y="1664"/>
                </a:cubicBezTo>
                <a:cubicBezTo>
                  <a:pt x="1644" y="1664"/>
                  <a:pt x="1644" y="1664"/>
                  <a:pt x="1644" y="1664"/>
                </a:cubicBezTo>
                <a:cubicBezTo>
                  <a:pt x="1644" y="1474"/>
                  <a:pt x="1644" y="1474"/>
                  <a:pt x="1644" y="1474"/>
                </a:cubicBezTo>
                <a:cubicBezTo>
                  <a:pt x="1645" y="1474"/>
                  <a:pt x="1646" y="1473"/>
                  <a:pt x="1646" y="1472"/>
                </a:cubicBezTo>
                <a:cubicBezTo>
                  <a:pt x="1707" y="1411"/>
                  <a:pt x="1741" y="1330"/>
                  <a:pt x="1741" y="1243"/>
                </a:cubicBezTo>
                <a:cubicBezTo>
                  <a:pt x="1741" y="1157"/>
                  <a:pt x="1707" y="1075"/>
                  <a:pt x="1646" y="1014"/>
                </a:cubicBezTo>
                <a:cubicBezTo>
                  <a:pt x="1584" y="952"/>
                  <a:pt x="1503" y="919"/>
                  <a:pt x="1416" y="919"/>
                </a:cubicBezTo>
                <a:close/>
                <a:moveTo>
                  <a:pt x="1416" y="53"/>
                </a:moveTo>
                <a:cubicBezTo>
                  <a:pt x="1488" y="53"/>
                  <a:pt x="1557" y="81"/>
                  <a:pt x="1608" y="132"/>
                </a:cubicBezTo>
                <a:cubicBezTo>
                  <a:pt x="1659" y="184"/>
                  <a:pt x="1688" y="252"/>
                  <a:pt x="1688" y="325"/>
                </a:cubicBezTo>
                <a:cubicBezTo>
                  <a:pt x="1688" y="378"/>
                  <a:pt x="1672" y="430"/>
                  <a:pt x="1643" y="474"/>
                </a:cubicBezTo>
                <a:cubicBezTo>
                  <a:pt x="1637" y="437"/>
                  <a:pt x="1608" y="401"/>
                  <a:pt x="1573" y="390"/>
                </a:cubicBezTo>
                <a:cubicBezTo>
                  <a:pt x="1551" y="383"/>
                  <a:pt x="1528" y="378"/>
                  <a:pt x="1506" y="374"/>
                </a:cubicBezTo>
                <a:cubicBezTo>
                  <a:pt x="1528" y="351"/>
                  <a:pt x="1542" y="319"/>
                  <a:pt x="1542" y="284"/>
                </a:cubicBezTo>
                <a:cubicBezTo>
                  <a:pt x="1542" y="211"/>
                  <a:pt x="1483" y="152"/>
                  <a:pt x="1410" y="152"/>
                </a:cubicBezTo>
                <a:cubicBezTo>
                  <a:pt x="1337" y="152"/>
                  <a:pt x="1278" y="211"/>
                  <a:pt x="1278" y="284"/>
                </a:cubicBezTo>
                <a:cubicBezTo>
                  <a:pt x="1278" y="319"/>
                  <a:pt x="1292" y="351"/>
                  <a:pt x="1315" y="374"/>
                </a:cubicBezTo>
                <a:cubicBezTo>
                  <a:pt x="1292" y="378"/>
                  <a:pt x="1270" y="383"/>
                  <a:pt x="1248" y="390"/>
                </a:cubicBezTo>
                <a:cubicBezTo>
                  <a:pt x="1247" y="390"/>
                  <a:pt x="1247" y="390"/>
                  <a:pt x="1247" y="390"/>
                </a:cubicBezTo>
                <a:cubicBezTo>
                  <a:pt x="1217" y="399"/>
                  <a:pt x="1190" y="428"/>
                  <a:pt x="1181" y="461"/>
                </a:cubicBezTo>
                <a:cubicBezTo>
                  <a:pt x="1157" y="420"/>
                  <a:pt x="1144" y="373"/>
                  <a:pt x="1144" y="325"/>
                </a:cubicBezTo>
                <a:cubicBezTo>
                  <a:pt x="1144" y="252"/>
                  <a:pt x="1172" y="184"/>
                  <a:pt x="1223" y="133"/>
                </a:cubicBezTo>
                <a:cubicBezTo>
                  <a:pt x="1275" y="81"/>
                  <a:pt x="1343" y="53"/>
                  <a:pt x="1416" y="53"/>
                </a:cubicBezTo>
                <a:cubicBezTo>
                  <a:pt x="1416" y="53"/>
                  <a:pt x="1416" y="53"/>
                  <a:pt x="1416" y="53"/>
                </a:cubicBezTo>
                <a:close/>
                <a:moveTo>
                  <a:pt x="1410" y="363"/>
                </a:moveTo>
                <a:cubicBezTo>
                  <a:pt x="1367" y="363"/>
                  <a:pt x="1331" y="327"/>
                  <a:pt x="1331" y="284"/>
                </a:cubicBezTo>
                <a:cubicBezTo>
                  <a:pt x="1331" y="240"/>
                  <a:pt x="1367" y="205"/>
                  <a:pt x="1410" y="205"/>
                </a:cubicBezTo>
                <a:cubicBezTo>
                  <a:pt x="1454" y="205"/>
                  <a:pt x="1489" y="240"/>
                  <a:pt x="1489" y="284"/>
                </a:cubicBezTo>
                <a:cubicBezTo>
                  <a:pt x="1489" y="327"/>
                  <a:pt x="1454" y="363"/>
                  <a:pt x="1410" y="363"/>
                </a:cubicBezTo>
                <a:close/>
                <a:moveTo>
                  <a:pt x="1558" y="441"/>
                </a:moveTo>
                <a:cubicBezTo>
                  <a:pt x="1575" y="446"/>
                  <a:pt x="1591" y="469"/>
                  <a:pt x="1591" y="488"/>
                </a:cubicBezTo>
                <a:cubicBezTo>
                  <a:pt x="1591" y="532"/>
                  <a:pt x="1591" y="532"/>
                  <a:pt x="1591" y="532"/>
                </a:cubicBezTo>
                <a:cubicBezTo>
                  <a:pt x="1573" y="548"/>
                  <a:pt x="1553" y="561"/>
                  <a:pt x="1531" y="571"/>
                </a:cubicBezTo>
                <a:cubicBezTo>
                  <a:pt x="1531" y="506"/>
                  <a:pt x="1531" y="506"/>
                  <a:pt x="1531" y="506"/>
                </a:cubicBezTo>
                <a:cubicBezTo>
                  <a:pt x="1514" y="506"/>
                  <a:pt x="1514" y="506"/>
                  <a:pt x="1514" y="506"/>
                </a:cubicBezTo>
                <a:cubicBezTo>
                  <a:pt x="1514" y="578"/>
                  <a:pt x="1514" y="578"/>
                  <a:pt x="1514" y="578"/>
                </a:cubicBezTo>
                <a:cubicBezTo>
                  <a:pt x="1483" y="590"/>
                  <a:pt x="1450" y="596"/>
                  <a:pt x="1416" y="597"/>
                </a:cubicBezTo>
                <a:cubicBezTo>
                  <a:pt x="1416" y="597"/>
                  <a:pt x="1416" y="597"/>
                  <a:pt x="1416" y="597"/>
                </a:cubicBezTo>
                <a:cubicBezTo>
                  <a:pt x="1378" y="597"/>
                  <a:pt x="1341" y="589"/>
                  <a:pt x="1307" y="574"/>
                </a:cubicBezTo>
                <a:cubicBezTo>
                  <a:pt x="1307" y="506"/>
                  <a:pt x="1307" y="506"/>
                  <a:pt x="1307" y="506"/>
                </a:cubicBezTo>
                <a:cubicBezTo>
                  <a:pt x="1289" y="506"/>
                  <a:pt x="1289" y="506"/>
                  <a:pt x="1289" y="506"/>
                </a:cubicBezTo>
                <a:cubicBezTo>
                  <a:pt x="1289" y="565"/>
                  <a:pt x="1289" y="565"/>
                  <a:pt x="1289" y="565"/>
                </a:cubicBezTo>
                <a:cubicBezTo>
                  <a:pt x="1268" y="554"/>
                  <a:pt x="1247" y="539"/>
                  <a:pt x="1229" y="522"/>
                </a:cubicBezTo>
                <a:cubicBezTo>
                  <a:pt x="1229" y="488"/>
                  <a:pt x="1229" y="488"/>
                  <a:pt x="1229" y="488"/>
                </a:cubicBezTo>
                <a:cubicBezTo>
                  <a:pt x="1229" y="469"/>
                  <a:pt x="1246" y="446"/>
                  <a:pt x="1263" y="441"/>
                </a:cubicBezTo>
                <a:cubicBezTo>
                  <a:pt x="1359" y="412"/>
                  <a:pt x="1461" y="412"/>
                  <a:pt x="1558" y="441"/>
                </a:cubicBezTo>
                <a:close/>
                <a:moveTo>
                  <a:pt x="1416" y="649"/>
                </a:moveTo>
                <a:cubicBezTo>
                  <a:pt x="1416" y="649"/>
                  <a:pt x="1416" y="649"/>
                  <a:pt x="1416" y="649"/>
                </a:cubicBezTo>
                <a:cubicBezTo>
                  <a:pt x="1450" y="649"/>
                  <a:pt x="1482" y="644"/>
                  <a:pt x="1514" y="634"/>
                </a:cubicBezTo>
                <a:cubicBezTo>
                  <a:pt x="1514" y="692"/>
                  <a:pt x="1514" y="692"/>
                  <a:pt x="1514" y="692"/>
                </a:cubicBezTo>
                <a:cubicBezTo>
                  <a:pt x="1307" y="692"/>
                  <a:pt x="1307" y="692"/>
                  <a:pt x="1307" y="692"/>
                </a:cubicBezTo>
                <a:cubicBezTo>
                  <a:pt x="1307" y="631"/>
                  <a:pt x="1307" y="631"/>
                  <a:pt x="1307" y="631"/>
                </a:cubicBezTo>
                <a:cubicBezTo>
                  <a:pt x="1341" y="643"/>
                  <a:pt x="1378" y="649"/>
                  <a:pt x="1416" y="649"/>
                </a:cubicBezTo>
                <a:close/>
                <a:moveTo>
                  <a:pt x="1229" y="590"/>
                </a:moveTo>
                <a:cubicBezTo>
                  <a:pt x="1248" y="604"/>
                  <a:pt x="1268" y="615"/>
                  <a:pt x="1289" y="624"/>
                </a:cubicBezTo>
                <a:cubicBezTo>
                  <a:pt x="1289" y="692"/>
                  <a:pt x="1289" y="692"/>
                  <a:pt x="1289" y="692"/>
                </a:cubicBezTo>
                <a:cubicBezTo>
                  <a:pt x="1229" y="692"/>
                  <a:pt x="1229" y="692"/>
                  <a:pt x="1229" y="692"/>
                </a:cubicBezTo>
                <a:lnTo>
                  <a:pt x="1229" y="590"/>
                </a:lnTo>
                <a:close/>
                <a:moveTo>
                  <a:pt x="1591" y="692"/>
                </a:moveTo>
                <a:cubicBezTo>
                  <a:pt x="1531" y="692"/>
                  <a:pt x="1531" y="692"/>
                  <a:pt x="1531" y="692"/>
                </a:cubicBezTo>
                <a:cubicBezTo>
                  <a:pt x="1531" y="628"/>
                  <a:pt x="1531" y="628"/>
                  <a:pt x="1531" y="628"/>
                </a:cubicBezTo>
                <a:cubicBezTo>
                  <a:pt x="1552" y="620"/>
                  <a:pt x="1572" y="610"/>
                  <a:pt x="1591" y="598"/>
                </a:cubicBezTo>
                <a:lnTo>
                  <a:pt x="1591" y="692"/>
                </a:lnTo>
                <a:close/>
                <a:moveTo>
                  <a:pt x="344" y="657"/>
                </a:moveTo>
                <a:cubicBezTo>
                  <a:pt x="344" y="581"/>
                  <a:pt x="405" y="520"/>
                  <a:pt x="481" y="520"/>
                </a:cubicBezTo>
                <a:cubicBezTo>
                  <a:pt x="557" y="520"/>
                  <a:pt x="618" y="581"/>
                  <a:pt x="618" y="657"/>
                </a:cubicBezTo>
                <a:cubicBezTo>
                  <a:pt x="618" y="733"/>
                  <a:pt x="557" y="794"/>
                  <a:pt x="481" y="794"/>
                </a:cubicBezTo>
                <a:cubicBezTo>
                  <a:pt x="405" y="794"/>
                  <a:pt x="344" y="733"/>
                  <a:pt x="344" y="657"/>
                </a:cubicBezTo>
                <a:close/>
                <a:moveTo>
                  <a:pt x="714" y="887"/>
                </a:moveTo>
                <a:cubicBezTo>
                  <a:pt x="747" y="897"/>
                  <a:pt x="777" y="938"/>
                  <a:pt x="777" y="974"/>
                </a:cubicBezTo>
                <a:cubicBezTo>
                  <a:pt x="777" y="1113"/>
                  <a:pt x="777" y="1113"/>
                  <a:pt x="777" y="1113"/>
                </a:cubicBezTo>
                <a:cubicBezTo>
                  <a:pt x="747" y="1138"/>
                  <a:pt x="716" y="1159"/>
                  <a:pt x="682" y="1176"/>
                </a:cubicBezTo>
                <a:cubicBezTo>
                  <a:pt x="682" y="1002"/>
                  <a:pt x="682" y="1002"/>
                  <a:pt x="682" y="1002"/>
                </a:cubicBezTo>
                <a:cubicBezTo>
                  <a:pt x="664" y="1002"/>
                  <a:pt x="664" y="1002"/>
                  <a:pt x="664" y="1002"/>
                </a:cubicBezTo>
                <a:cubicBezTo>
                  <a:pt x="646" y="1002"/>
                  <a:pt x="646" y="1002"/>
                  <a:pt x="646" y="1002"/>
                </a:cubicBezTo>
                <a:cubicBezTo>
                  <a:pt x="629" y="1002"/>
                  <a:pt x="629" y="1002"/>
                  <a:pt x="629" y="1002"/>
                </a:cubicBezTo>
                <a:cubicBezTo>
                  <a:pt x="629" y="1198"/>
                  <a:pt x="629" y="1198"/>
                  <a:pt x="629" y="1198"/>
                </a:cubicBezTo>
                <a:cubicBezTo>
                  <a:pt x="584" y="1213"/>
                  <a:pt x="538" y="1221"/>
                  <a:pt x="490" y="1221"/>
                </a:cubicBezTo>
                <a:cubicBezTo>
                  <a:pt x="490" y="1221"/>
                  <a:pt x="489" y="1221"/>
                  <a:pt x="489" y="1221"/>
                </a:cubicBezTo>
                <a:cubicBezTo>
                  <a:pt x="435" y="1221"/>
                  <a:pt x="382" y="1211"/>
                  <a:pt x="333" y="1192"/>
                </a:cubicBezTo>
                <a:cubicBezTo>
                  <a:pt x="333" y="1002"/>
                  <a:pt x="333" y="1002"/>
                  <a:pt x="333" y="1002"/>
                </a:cubicBezTo>
                <a:cubicBezTo>
                  <a:pt x="316" y="1002"/>
                  <a:pt x="316" y="1002"/>
                  <a:pt x="316" y="1002"/>
                </a:cubicBezTo>
                <a:cubicBezTo>
                  <a:pt x="298" y="1002"/>
                  <a:pt x="298" y="1002"/>
                  <a:pt x="298" y="1002"/>
                </a:cubicBezTo>
                <a:cubicBezTo>
                  <a:pt x="280" y="1002"/>
                  <a:pt x="280" y="1002"/>
                  <a:pt x="280" y="1002"/>
                </a:cubicBezTo>
                <a:cubicBezTo>
                  <a:pt x="280" y="1167"/>
                  <a:pt x="280" y="1167"/>
                  <a:pt x="280" y="1167"/>
                </a:cubicBezTo>
                <a:cubicBezTo>
                  <a:pt x="246" y="1148"/>
                  <a:pt x="214" y="1125"/>
                  <a:pt x="185" y="1097"/>
                </a:cubicBezTo>
                <a:cubicBezTo>
                  <a:pt x="185" y="974"/>
                  <a:pt x="185" y="974"/>
                  <a:pt x="185" y="974"/>
                </a:cubicBezTo>
                <a:cubicBezTo>
                  <a:pt x="185" y="938"/>
                  <a:pt x="215" y="897"/>
                  <a:pt x="248" y="887"/>
                </a:cubicBezTo>
                <a:cubicBezTo>
                  <a:pt x="400" y="841"/>
                  <a:pt x="561" y="841"/>
                  <a:pt x="714" y="887"/>
                </a:cubicBezTo>
                <a:close/>
                <a:moveTo>
                  <a:pt x="729" y="836"/>
                </a:moveTo>
                <a:cubicBezTo>
                  <a:pt x="686" y="823"/>
                  <a:pt x="641" y="814"/>
                  <a:pt x="597" y="808"/>
                </a:cubicBezTo>
                <a:cubicBezTo>
                  <a:pt x="642" y="773"/>
                  <a:pt x="671" y="718"/>
                  <a:pt x="671" y="657"/>
                </a:cubicBezTo>
                <a:cubicBezTo>
                  <a:pt x="671" y="552"/>
                  <a:pt x="586" y="467"/>
                  <a:pt x="481" y="467"/>
                </a:cubicBezTo>
                <a:cubicBezTo>
                  <a:pt x="376" y="467"/>
                  <a:pt x="291" y="552"/>
                  <a:pt x="291" y="657"/>
                </a:cubicBezTo>
                <a:cubicBezTo>
                  <a:pt x="291" y="718"/>
                  <a:pt x="320" y="773"/>
                  <a:pt x="365" y="808"/>
                </a:cubicBezTo>
                <a:cubicBezTo>
                  <a:pt x="320" y="814"/>
                  <a:pt x="276" y="823"/>
                  <a:pt x="232" y="836"/>
                </a:cubicBezTo>
                <a:cubicBezTo>
                  <a:pt x="177" y="853"/>
                  <a:pt x="132" y="915"/>
                  <a:pt x="132" y="974"/>
                </a:cubicBezTo>
                <a:cubicBezTo>
                  <a:pt x="132" y="1035"/>
                  <a:pt x="132" y="1035"/>
                  <a:pt x="132" y="1035"/>
                </a:cubicBezTo>
                <a:cubicBezTo>
                  <a:pt x="81" y="962"/>
                  <a:pt x="53" y="875"/>
                  <a:pt x="53" y="784"/>
                </a:cubicBezTo>
                <a:cubicBezTo>
                  <a:pt x="53" y="668"/>
                  <a:pt x="98" y="559"/>
                  <a:pt x="181" y="476"/>
                </a:cubicBezTo>
                <a:cubicBezTo>
                  <a:pt x="263" y="393"/>
                  <a:pt x="373" y="348"/>
                  <a:pt x="489" y="348"/>
                </a:cubicBezTo>
                <a:cubicBezTo>
                  <a:pt x="606" y="348"/>
                  <a:pt x="716" y="393"/>
                  <a:pt x="798" y="476"/>
                </a:cubicBezTo>
                <a:cubicBezTo>
                  <a:pt x="881" y="558"/>
                  <a:pt x="926" y="668"/>
                  <a:pt x="926" y="784"/>
                </a:cubicBezTo>
                <a:cubicBezTo>
                  <a:pt x="926" y="885"/>
                  <a:pt x="892" y="980"/>
                  <a:pt x="830" y="1058"/>
                </a:cubicBezTo>
                <a:cubicBezTo>
                  <a:pt x="830" y="974"/>
                  <a:pt x="830" y="974"/>
                  <a:pt x="830" y="974"/>
                </a:cubicBezTo>
                <a:cubicBezTo>
                  <a:pt x="829" y="915"/>
                  <a:pt x="785" y="853"/>
                  <a:pt x="729" y="836"/>
                </a:cubicBezTo>
                <a:close/>
                <a:moveTo>
                  <a:pt x="333" y="1248"/>
                </a:moveTo>
                <a:cubicBezTo>
                  <a:pt x="383" y="1265"/>
                  <a:pt x="435" y="1273"/>
                  <a:pt x="489" y="1273"/>
                </a:cubicBezTo>
                <a:cubicBezTo>
                  <a:pt x="489" y="1273"/>
                  <a:pt x="490" y="1273"/>
                  <a:pt x="490" y="1273"/>
                </a:cubicBezTo>
                <a:cubicBezTo>
                  <a:pt x="537" y="1273"/>
                  <a:pt x="584" y="1267"/>
                  <a:pt x="629" y="1254"/>
                </a:cubicBezTo>
                <a:cubicBezTo>
                  <a:pt x="629" y="1306"/>
                  <a:pt x="629" y="1306"/>
                  <a:pt x="629" y="1306"/>
                </a:cubicBezTo>
                <a:cubicBezTo>
                  <a:pt x="333" y="1306"/>
                  <a:pt x="333" y="1306"/>
                  <a:pt x="333" y="1306"/>
                </a:cubicBezTo>
                <a:lnTo>
                  <a:pt x="333" y="1248"/>
                </a:lnTo>
                <a:close/>
                <a:moveTo>
                  <a:pt x="185" y="1167"/>
                </a:moveTo>
                <a:cubicBezTo>
                  <a:pt x="215" y="1191"/>
                  <a:pt x="247" y="1211"/>
                  <a:pt x="280" y="1227"/>
                </a:cubicBezTo>
                <a:cubicBezTo>
                  <a:pt x="280" y="1306"/>
                  <a:pt x="280" y="1306"/>
                  <a:pt x="280" y="1306"/>
                </a:cubicBezTo>
                <a:cubicBezTo>
                  <a:pt x="185" y="1306"/>
                  <a:pt x="185" y="1306"/>
                  <a:pt x="185" y="1306"/>
                </a:cubicBezTo>
                <a:lnTo>
                  <a:pt x="185" y="1167"/>
                </a:lnTo>
                <a:close/>
                <a:moveTo>
                  <a:pt x="777" y="1306"/>
                </a:moveTo>
                <a:cubicBezTo>
                  <a:pt x="682" y="1306"/>
                  <a:pt x="682" y="1306"/>
                  <a:pt x="682" y="1306"/>
                </a:cubicBezTo>
                <a:cubicBezTo>
                  <a:pt x="682" y="1234"/>
                  <a:pt x="682" y="1234"/>
                  <a:pt x="682" y="1234"/>
                </a:cubicBezTo>
                <a:cubicBezTo>
                  <a:pt x="715" y="1220"/>
                  <a:pt x="747" y="1202"/>
                  <a:pt x="777" y="1180"/>
                </a:cubicBezTo>
                <a:lnTo>
                  <a:pt x="777" y="1306"/>
                </a:lnTo>
                <a:close/>
                <a:moveTo>
                  <a:pt x="1643" y="1393"/>
                </a:moveTo>
                <a:cubicBezTo>
                  <a:pt x="1637" y="1355"/>
                  <a:pt x="1608" y="1319"/>
                  <a:pt x="1573" y="1309"/>
                </a:cubicBezTo>
                <a:cubicBezTo>
                  <a:pt x="1573" y="1309"/>
                  <a:pt x="1573" y="1309"/>
                  <a:pt x="1573" y="1309"/>
                </a:cubicBezTo>
                <a:cubicBezTo>
                  <a:pt x="1551" y="1302"/>
                  <a:pt x="1528" y="1297"/>
                  <a:pt x="1506" y="1293"/>
                </a:cubicBezTo>
                <a:cubicBezTo>
                  <a:pt x="1528" y="1269"/>
                  <a:pt x="1542" y="1238"/>
                  <a:pt x="1542" y="1202"/>
                </a:cubicBezTo>
                <a:cubicBezTo>
                  <a:pt x="1542" y="1130"/>
                  <a:pt x="1483" y="1070"/>
                  <a:pt x="1410" y="1070"/>
                </a:cubicBezTo>
                <a:cubicBezTo>
                  <a:pt x="1337" y="1070"/>
                  <a:pt x="1278" y="1130"/>
                  <a:pt x="1278" y="1202"/>
                </a:cubicBezTo>
                <a:cubicBezTo>
                  <a:pt x="1278" y="1238"/>
                  <a:pt x="1292" y="1269"/>
                  <a:pt x="1315" y="1293"/>
                </a:cubicBezTo>
                <a:cubicBezTo>
                  <a:pt x="1292" y="1297"/>
                  <a:pt x="1270" y="1302"/>
                  <a:pt x="1248" y="1309"/>
                </a:cubicBezTo>
                <a:cubicBezTo>
                  <a:pt x="1247" y="1309"/>
                  <a:pt x="1247" y="1309"/>
                  <a:pt x="1247" y="1309"/>
                </a:cubicBezTo>
                <a:cubicBezTo>
                  <a:pt x="1217" y="1318"/>
                  <a:pt x="1190" y="1347"/>
                  <a:pt x="1181" y="1379"/>
                </a:cubicBezTo>
                <a:cubicBezTo>
                  <a:pt x="1157" y="1339"/>
                  <a:pt x="1144" y="1292"/>
                  <a:pt x="1144" y="1244"/>
                </a:cubicBezTo>
                <a:cubicBezTo>
                  <a:pt x="1144" y="1171"/>
                  <a:pt x="1172" y="1103"/>
                  <a:pt x="1223" y="1052"/>
                </a:cubicBezTo>
                <a:cubicBezTo>
                  <a:pt x="1275" y="1000"/>
                  <a:pt x="1343" y="972"/>
                  <a:pt x="1416" y="972"/>
                </a:cubicBezTo>
                <a:cubicBezTo>
                  <a:pt x="1416" y="972"/>
                  <a:pt x="1416" y="972"/>
                  <a:pt x="1416" y="972"/>
                </a:cubicBezTo>
                <a:cubicBezTo>
                  <a:pt x="1488" y="972"/>
                  <a:pt x="1557" y="1000"/>
                  <a:pt x="1608" y="1051"/>
                </a:cubicBezTo>
                <a:cubicBezTo>
                  <a:pt x="1659" y="1103"/>
                  <a:pt x="1688" y="1171"/>
                  <a:pt x="1688" y="1243"/>
                </a:cubicBezTo>
                <a:cubicBezTo>
                  <a:pt x="1688" y="1297"/>
                  <a:pt x="1672" y="1349"/>
                  <a:pt x="1643" y="1393"/>
                </a:cubicBezTo>
                <a:close/>
                <a:moveTo>
                  <a:pt x="1410" y="1281"/>
                </a:moveTo>
                <a:cubicBezTo>
                  <a:pt x="1367" y="1281"/>
                  <a:pt x="1331" y="1246"/>
                  <a:pt x="1331" y="1202"/>
                </a:cubicBezTo>
                <a:cubicBezTo>
                  <a:pt x="1331" y="1159"/>
                  <a:pt x="1367" y="1123"/>
                  <a:pt x="1410" y="1123"/>
                </a:cubicBezTo>
                <a:cubicBezTo>
                  <a:pt x="1454" y="1123"/>
                  <a:pt x="1489" y="1159"/>
                  <a:pt x="1489" y="1202"/>
                </a:cubicBezTo>
                <a:cubicBezTo>
                  <a:pt x="1489" y="1246"/>
                  <a:pt x="1454" y="1281"/>
                  <a:pt x="1410" y="1281"/>
                </a:cubicBezTo>
                <a:close/>
                <a:moveTo>
                  <a:pt x="1558" y="1359"/>
                </a:moveTo>
                <a:cubicBezTo>
                  <a:pt x="1575" y="1365"/>
                  <a:pt x="1591" y="1388"/>
                  <a:pt x="1591" y="1407"/>
                </a:cubicBezTo>
                <a:cubicBezTo>
                  <a:pt x="1591" y="1451"/>
                  <a:pt x="1591" y="1451"/>
                  <a:pt x="1591" y="1451"/>
                </a:cubicBezTo>
                <a:cubicBezTo>
                  <a:pt x="1573" y="1467"/>
                  <a:pt x="1553" y="1480"/>
                  <a:pt x="1531" y="1490"/>
                </a:cubicBezTo>
                <a:cubicBezTo>
                  <a:pt x="1531" y="1425"/>
                  <a:pt x="1531" y="1425"/>
                  <a:pt x="1531" y="1425"/>
                </a:cubicBezTo>
                <a:cubicBezTo>
                  <a:pt x="1514" y="1425"/>
                  <a:pt x="1514" y="1425"/>
                  <a:pt x="1514" y="1425"/>
                </a:cubicBezTo>
                <a:cubicBezTo>
                  <a:pt x="1514" y="1497"/>
                  <a:pt x="1514" y="1497"/>
                  <a:pt x="1514" y="1497"/>
                </a:cubicBezTo>
                <a:cubicBezTo>
                  <a:pt x="1483" y="1509"/>
                  <a:pt x="1450" y="1515"/>
                  <a:pt x="1416" y="1515"/>
                </a:cubicBezTo>
                <a:cubicBezTo>
                  <a:pt x="1416" y="1515"/>
                  <a:pt x="1416" y="1515"/>
                  <a:pt x="1416" y="1515"/>
                </a:cubicBezTo>
                <a:cubicBezTo>
                  <a:pt x="1378" y="1515"/>
                  <a:pt x="1341" y="1507"/>
                  <a:pt x="1307" y="1493"/>
                </a:cubicBezTo>
                <a:cubicBezTo>
                  <a:pt x="1307" y="1425"/>
                  <a:pt x="1307" y="1425"/>
                  <a:pt x="1307" y="1425"/>
                </a:cubicBezTo>
                <a:cubicBezTo>
                  <a:pt x="1289" y="1425"/>
                  <a:pt x="1289" y="1425"/>
                  <a:pt x="1289" y="1425"/>
                </a:cubicBezTo>
                <a:cubicBezTo>
                  <a:pt x="1289" y="1484"/>
                  <a:pt x="1289" y="1484"/>
                  <a:pt x="1289" y="1484"/>
                </a:cubicBezTo>
                <a:cubicBezTo>
                  <a:pt x="1268" y="1473"/>
                  <a:pt x="1247" y="1458"/>
                  <a:pt x="1229" y="1441"/>
                </a:cubicBezTo>
                <a:cubicBezTo>
                  <a:pt x="1229" y="1407"/>
                  <a:pt x="1229" y="1407"/>
                  <a:pt x="1229" y="1407"/>
                </a:cubicBezTo>
                <a:cubicBezTo>
                  <a:pt x="1229" y="1388"/>
                  <a:pt x="1246" y="1365"/>
                  <a:pt x="1263" y="1359"/>
                </a:cubicBezTo>
                <a:cubicBezTo>
                  <a:pt x="1359" y="1331"/>
                  <a:pt x="1461" y="1331"/>
                  <a:pt x="1558" y="1359"/>
                </a:cubicBezTo>
                <a:close/>
                <a:moveTo>
                  <a:pt x="1416" y="1568"/>
                </a:moveTo>
                <a:cubicBezTo>
                  <a:pt x="1416" y="1568"/>
                  <a:pt x="1416" y="1568"/>
                  <a:pt x="1416" y="1568"/>
                </a:cubicBezTo>
                <a:cubicBezTo>
                  <a:pt x="1450" y="1568"/>
                  <a:pt x="1482" y="1563"/>
                  <a:pt x="1514" y="1553"/>
                </a:cubicBezTo>
                <a:cubicBezTo>
                  <a:pt x="1514" y="1611"/>
                  <a:pt x="1514" y="1611"/>
                  <a:pt x="1514" y="1611"/>
                </a:cubicBezTo>
                <a:cubicBezTo>
                  <a:pt x="1307" y="1611"/>
                  <a:pt x="1307" y="1611"/>
                  <a:pt x="1307" y="1611"/>
                </a:cubicBezTo>
                <a:cubicBezTo>
                  <a:pt x="1307" y="1550"/>
                  <a:pt x="1307" y="1550"/>
                  <a:pt x="1307" y="1550"/>
                </a:cubicBezTo>
                <a:cubicBezTo>
                  <a:pt x="1341" y="1562"/>
                  <a:pt x="1378" y="1568"/>
                  <a:pt x="1416" y="1568"/>
                </a:cubicBezTo>
                <a:close/>
                <a:moveTo>
                  <a:pt x="1229" y="1509"/>
                </a:moveTo>
                <a:cubicBezTo>
                  <a:pt x="1248" y="1522"/>
                  <a:pt x="1268" y="1534"/>
                  <a:pt x="1289" y="1543"/>
                </a:cubicBezTo>
                <a:cubicBezTo>
                  <a:pt x="1289" y="1611"/>
                  <a:pt x="1289" y="1611"/>
                  <a:pt x="1289" y="1611"/>
                </a:cubicBezTo>
                <a:cubicBezTo>
                  <a:pt x="1229" y="1611"/>
                  <a:pt x="1229" y="1611"/>
                  <a:pt x="1229" y="1611"/>
                </a:cubicBezTo>
                <a:lnTo>
                  <a:pt x="1229" y="1509"/>
                </a:lnTo>
                <a:close/>
                <a:moveTo>
                  <a:pt x="1591" y="1611"/>
                </a:moveTo>
                <a:cubicBezTo>
                  <a:pt x="1531" y="1611"/>
                  <a:pt x="1531" y="1611"/>
                  <a:pt x="1531" y="1611"/>
                </a:cubicBezTo>
                <a:cubicBezTo>
                  <a:pt x="1531" y="1547"/>
                  <a:pt x="1531" y="1547"/>
                  <a:pt x="1531" y="1547"/>
                </a:cubicBezTo>
                <a:cubicBezTo>
                  <a:pt x="1552" y="1539"/>
                  <a:pt x="1572" y="1529"/>
                  <a:pt x="1591" y="1517"/>
                </a:cubicBezTo>
                <a:lnTo>
                  <a:pt x="1591" y="1611"/>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10395E"/>
              </a:solidFill>
              <a:latin typeface="Quattrocento Sans"/>
              <a:ea typeface="Quattrocento Sans"/>
              <a:cs typeface="Quattrocento Sans"/>
              <a:sym typeface="Quattrocento Sans"/>
            </a:endParaRPr>
          </a:p>
        </p:txBody>
      </p:sp>
      <p:sp>
        <p:nvSpPr>
          <p:cNvPr id="2030" name="Google Shape;2030;p386"/>
          <p:cNvSpPr/>
          <p:nvPr/>
        </p:nvSpPr>
        <p:spPr>
          <a:xfrm>
            <a:off x="505913" y="3636575"/>
            <a:ext cx="677722" cy="626304"/>
          </a:xfrm>
          <a:custGeom>
            <a:rect b="b" l="l" r="r" t="t"/>
            <a:pathLst>
              <a:path extrusionOk="0" h="3787" w="4102">
                <a:moveTo>
                  <a:pt x="3362" y="2307"/>
                </a:moveTo>
                <a:cubicBezTo>
                  <a:pt x="3281" y="2307"/>
                  <a:pt x="3203" y="2320"/>
                  <a:pt x="3130" y="2344"/>
                </a:cubicBezTo>
                <a:cubicBezTo>
                  <a:pt x="3130" y="0"/>
                  <a:pt x="3130" y="0"/>
                  <a:pt x="3130" y="0"/>
                </a:cubicBezTo>
                <a:cubicBezTo>
                  <a:pt x="2317" y="0"/>
                  <a:pt x="2317" y="0"/>
                  <a:pt x="2317" y="0"/>
                </a:cubicBezTo>
                <a:cubicBezTo>
                  <a:pt x="2317" y="3120"/>
                  <a:pt x="2317" y="3120"/>
                  <a:pt x="2317" y="3120"/>
                </a:cubicBezTo>
                <a:cubicBezTo>
                  <a:pt x="2070" y="3120"/>
                  <a:pt x="2070" y="3120"/>
                  <a:pt x="2070" y="3120"/>
                </a:cubicBezTo>
                <a:cubicBezTo>
                  <a:pt x="2070" y="1277"/>
                  <a:pt x="2070" y="1277"/>
                  <a:pt x="2070" y="1277"/>
                </a:cubicBezTo>
                <a:cubicBezTo>
                  <a:pt x="1257" y="1277"/>
                  <a:pt x="1257" y="1277"/>
                  <a:pt x="1257" y="1277"/>
                </a:cubicBezTo>
                <a:cubicBezTo>
                  <a:pt x="1257" y="3120"/>
                  <a:pt x="1257" y="3120"/>
                  <a:pt x="1257" y="3120"/>
                </a:cubicBezTo>
                <a:cubicBezTo>
                  <a:pt x="1010" y="3120"/>
                  <a:pt x="1010" y="3120"/>
                  <a:pt x="1010" y="3120"/>
                </a:cubicBezTo>
                <a:cubicBezTo>
                  <a:pt x="1010" y="2127"/>
                  <a:pt x="1010" y="2127"/>
                  <a:pt x="1010" y="2127"/>
                </a:cubicBezTo>
                <a:cubicBezTo>
                  <a:pt x="197" y="2127"/>
                  <a:pt x="197" y="2127"/>
                  <a:pt x="197" y="2127"/>
                </a:cubicBezTo>
                <a:cubicBezTo>
                  <a:pt x="197" y="3120"/>
                  <a:pt x="197" y="3120"/>
                  <a:pt x="197" y="3120"/>
                </a:cubicBezTo>
                <a:cubicBezTo>
                  <a:pt x="0" y="3120"/>
                  <a:pt x="0" y="3120"/>
                  <a:pt x="0" y="3120"/>
                </a:cubicBezTo>
                <a:cubicBezTo>
                  <a:pt x="0" y="3240"/>
                  <a:pt x="0" y="3240"/>
                  <a:pt x="0" y="3240"/>
                </a:cubicBezTo>
                <a:cubicBezTo>
                  <a:pt x="197" y="3240"/>
                  <a:pt x="197" y="3240"/>
                  <a:pt x="197" y="3240"/>
                </a:cubicBezTo>
                <a:cubicBezTo>
                  <a:pt x="1010" y="3240"/>
                  <a:pt x="1010" y="3240"/>
                  <a:pt x="1010" y="3240"/>
                </a:cubicBezTo>
                <a:cubicBezTo>
                  <a:pt x="1257" y="3240"/>
                  <a:pt x="1257" y="3240"/>
                  <a:pt x="1257" y="3240"/>
                </a:cubicBezTo>
                <a:cubicBezTo>
                  <a:pt x="2070" y="3240"/>
                  <a:pt x="2070" y="3240"/>
                  <a:pt x="2070" y="3240"/>
                </a:cubicBezTo>
                <a:cubicBezTo>
                  <a:pt x="2317" y="3240"/>
                  <a:pt x="2317" y="3240"/>
                  <a:pt x="2317" y="3240"/>
                </a:cubicBezTo>
                <a:cubicBezTo>
                  <a:pt x="2647" y="3240"/>
                  <a:pt x="2647" y="3240"/>
                  <a:pt x="2647" y="3240"/>
                </a:cubicBezTo>
                <a:cubicBezTo>
                  <a:pt x="2733" y="3555"/>
                  <a:pt x="3021" y="3787"/>
                  <a:pt x="3362" y="3787"/>
                </a:cubicBezTo>
                <a:cubicBezTo>
                  <a:pt x="3770" y="3787"/>
                  <a:pt x="4102" y="3455"/>
                  <a:pt x="4102" y="3047"/>
                </a:cubicBezTo>
                <a:cubicBezTo>
                  <a:pt x="4102" y="2639"/>
                  <a:pt x="3770" y="2307"/>
                  <a:pt x="3362" y="2307"/>
                </a:cubicBezTo>
                <a:close/>
                <a:moveTo>
                  <a:pt x="317" y="3120"/>
                </a:moveTo>
                <a:cubicBezTo>
                  <a:pt x="317" y="2247"/>
                  <a:pt x="317" y="2247"/>
                  <a:pt x="317" y="2247"/>
                </a:cubicBezTo>
                <a:cubicBezTo>
                  <a:pt x="890" y="2247"/>
                  <a:pt x="890" y="2247"/>
                  <a:pt x="890" y="2247"/>
                </a:cubicBezTo>
                <a:cubicBezTo>
                  <a:pt x="890" y="3120"/>
                  <a:pt x="890" y="3120"/>
                  <a:pt x="890" y="3120"/>
                </a:cubicBezTo>
                <a:lnTo>
                  <a:pt x="317" y="3120"/>
                </a:lnTo>
                <a:close/>
                <a:moveTo>
                  <a:pt x="1377" y="3120"/>
                </a:moveTo>
                <a:cubicBezTo>
                  <a:pt x="1377" y="1397"/>
                  <a:pt x="1377" y="1397"/>
                  <a:pt x="1377" y="1397"/>
                </a:cubicBezTo>
                <a:cubicBezTo>
                  <a:pt x="1950" y="1397"/>
                  <a:pt x="1950" y="1397"/>
                  <a:pt x="1950" y="1397"/>
                </a:cubicBezTo>
                <a:cubicBezTo>
                  <a:pt x="1950" y="3120"/>
                  <a:pt x="1950" y="3120"/>
                  <a:pt x="1950" y="3120"/>
                </a:cubicBezTo>
                <a:lnTo>
                  <a:pt x="1377" y="3120"/>
                </a:lnTo>
                <a:close/>
                <a:moveTo>
                  <a:pt x="2437" y="3120"/>
                </a:moveTo>
                <a:cubicBezTo>
                  <a:pt x="2437" y="120"/>
                  <a:pt x="2437" y="120"/>
                  <a:pt x="2437" y="120"/>
                </a:cubicBezTo>
                <a:cubicBezTo>
                  <a:pt x="3010" y="120"/>
                  <a:pt x="3010" y="120"/>
                  <a:pt x="3010" y="120"/>
                </a:cubicBezTo>
                <a:cubicBezTo>
                  <a:pt x="3010" y="2396"/>
                  <a:pt x="3010" y="2396"/>
                  <a:pt x="3010" y="2396"/>
                </a:cubicBezTo>
                <a:cubicBezTo>
                  <a:pt x="2779" y="2521"/>
                  <a:pt x="2622" y="2766"/>
                  <a:pt x="2622" y="3047"/>
                </a:cubicBezTo>
                <a:cubicBezTo>
                  <a:pt x="2622" y="3072"/>
                  <a:pt x="2623" y="3096"/>
                  <a:pt x="2625" y="3120"/>
                </a:cubicBezTo>
                <a:lnTo>
                  <a:pt x="2437" y="3120"/>
                </a:lnTo>
                <a:close/>
                <a:moveTo>
                  <a:pt x="3362" y="3667"/>
                </a:moveTo>
                <a:cubicBezTo>
                  <a:pt x="3020" y="3667"/>
                  <a:pt x="2742" y="3389"/>
                  <a:pt x="2742" y="3047"/>
                </a:cubicBezTo>
                <a:cubicBezTo>
                  <a:pt x="2742" y="2705"/>
                  <a:pt x="3020" y="2427"/>
                  <a:pt x="3362" y="2427"/>
                </a:cubicBezTo>
                <a:cubicBezTo>
                  <a:pt x="3704" y="2427"/>
                  <a:pt x="3982" y="2705"/>
                  <a:pt x="3982" y="3047"/>
                </a:cubicBezTo>
                <a:cubicBezTo>
                  <a:pt x="3982" y="3389"/>
                  <a:pt x="3704" y="3667"/>
                  <a:pt x="3362" y="3667"/>
                </a:cubicBezTo>
                <a:close/>
                <a:moveTo>
                  <a:pt x="3120" y="2756"/>
                </a:moveTo>
                <a:cubicBezTo>
                  <a:pt x="3617" y="2756"/>
                  <a:pt x="3617" y="2756"/>
                  <a:pt x="3617" y="2756"/>
                </a:cubicBezTo>
                <a:cubicBezTo>
                  <a:pt x="3617" y="3253"/>
                  <a:pt x="3617" y="3253"/>
                  <a:pt x="3617" y="3253"/>
                </a:cubicBezTo>
                <a:cubicBezTo>
                  <a:pt x="3497" y="3253"/>
                  <a:pt x="3497" y="3253"/>
                  <a:pt x="3497" y="3253"/>
                </a:cubicBezTo>
                <a:cubicBezTo>
                  <a:pt x="3497" y="2957"/>
                  <a:pt x="3497" y="2957"/>
                  <a:pt x="3497" y="2957"/>
                </a:cubicBezTo>
                <a:cubicBezTo>
                  <a:pt x="3105" y="3349"/>
                  <a:pt x="3105" y="3349"/>
                  <a:pt x="3105" y="3349"/>
                </a:cubicBezTo>
                <a:cubicBezTo>
                  <a:pt x="3020" y="3264"/>
                  <a:pt x="3020" y="3264"/>
                  <a:pt x="3020" y="3264"/>
                </a:cubicBezTo>
                <a:cubicBezTo>
                  <a:pt x="3409" y="2876"/>
                  <a:pt x="3409" y="2876"/>
                  <a:pt x="3409" y="2876"/>
                </a:cubicBezTo>
                <a:cubicBezTo>
                  <a:pt x="3120" y="2876"/>
                  <a:pt x="3120" y="2876"/>
                  <a:pt x="3120" y="2876"/>
                </a:cubicBezTo>
                <a:lnTo>
                  <a:pt x="3120" y="2756"/>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10395E"/>
              </a:solidFill>
              <a:latin typeface="Quattrocento Sans"/>
              <a:ea typeface="Quattrocento Sans"/>
              <a:cs typeface="Quattrocento Sans"/>
              <a:sym typeface="Quattrocento Sans"/>
            </a:endParaRPr>
          </a:p>
        </p:txBody>
      </p:sp>
      <p:sp>
        <p:nvSpPr>
          <p:cNvPr id="2031" name="Google Shape;2031;p386"/>
          <p:cNvSpPr/>
          <p:nvPr/>
        </p:nvSpPr>
        <p:spPr>
          <a:xfrm>
            <a:off x="496024" y="1773883"/>
            <a:ext cx="667178" cy="622337"/>
          </a:xfrm>
          <a:custGeom>
            <a:rect b="b" l="l" r="r" t="t"/>
            <a:pathLst>
              <a:path extrusionOk="0" h="2630" w="2817">
                <a:moveTo>
                  <a:pt x="2817" y="226"/>
                </a:moveTo>
                <a:cubicBezTo>
                  <a:pt x="2817" y="0"/>
                  <a:pt x="2817" y="0"/>
                  <a:pt x="2817" y="0"/>
                </a:cubicBezTo>
                <a:cubicBezTo>
                  <a:pt x="293" y="0"/>
                  <a:pt x="293" y="0"/>
                  <a:pt x="293" y="0"/>
                </a:cubicBezTo>
                <a:cubicBezTo>
                  <a:pt x="293" y="226"/>
                  <a:pt x="293" y="226"/>
                  <a:pt x="293" y="226"/>
                </a:cubicBezTo>
                <a:cubicBezTo>
                  <a:pt x="353" y="226"/>
                  <a:pt x="353" y="226"/>
                  <a:pt x="353" y="226"/>
                </a:cubicBezTo>
                <a:cubicBezTo>
                  <a:pt x="353" y="395"/>
                  <a:pt x="353" y="395"/>
                  <a:pt x="353" y="395"/>
                </a:cubicBezTo>
                <a:cubicBezTo>
                  <a:pt x="275" y="443"/>
                  <a:pt x="223" y="529"/>
                  <a:pt x="223" y="627"/>
                </a:cubicBezTo>
                <a:cubicBezTo>
                  <a:pt x="223" y="706"/>
                  <a:pt x="257" y="778"/>
                  <a:pt x="311" y="828"/>
                </a:cubicBezTo>
                <a:cubicBezTo>
                  <a:pt x="249" y="835"/>
                  <a:pt x="189" y="845"/>
                  <a:pt x="145" y="858"/>
                </a:cubicBezTo>
                <a:cubicBezTo>
                  <a:pt x="65" y="882"/>
                  <a:pt x="1" y="971"/>
                  <a:pt x="0" y="1056"/>
                </a:cubicBezTo>
                <a:cubicBezTo>
                  <a:pt x="0" y="1771"/>
                  <a:pt x="0" y="1771"/>
                  <a:pt x="0" y="1771"/>
                </a:cubicBezTo>
                <a:cubicBezTo>
                  <a:pt x="0" y="1815"/>
                  <a:pt x="32" y="1858"/>
                  <a:pt x="90" y="1890"/>
                </a:cubicBezTo>
                <a:cubicBezTo>
                  <a:pt x="127" y="1911"/>
                  <a:pt x="171" y="1925"/>
                  <a:pt x="208" y="1929"/>
                </a:cubicBezTo>
                <a:cubicBezTo>
                  <a:pt x="208" y="2630"/>
                  <a:pt x="208" y="2630"/>
                  <a:pt x="208" y="2630"/>
                </a:cubicBezTo>
                <a:cubicBezTo>
                  <a:pt x="782" y="2630"/>
                  <a:pt x="782" y="2630"/>
                  <a:pt x="782" y="2630"/>
                </a:cubicBezTo>
                <a:cubicBezTo>
                  <a:pt x="782" y="1734"/>
                  <a:pt x="782" y="1734"/>
                  <a:pt x="782" y="1734"/>
                </a:cubicBezTo>
                <a:cubicBezTo>
                  <a:pt x="1204" y="1734"/>
                  <a:pt x="1204" y="1734"/>
                  <a:pt x="1204" y="1734"/>
                </a:cubicBezTo>
                <a:cubicBezTo>
                  <a:pt x="1036" y="2017"/>
                  <a:pt x="1036" y="2017"/>
                  <a:pt x="1036" y="2017"/>
                </a:cubicBezTo>
                <a:cubicBezTo>
                  <a:pt x="1108" y="2060"/>
                  <a:pt x="1108" y="2060"/>
                  <a:pt x="1108" y="2060"/>
                </a:cubicBezTo>
                <a:cubicBezTo>
                  <a:pt x="1302" y="1734"/>
                  <a:pt x="1302" y="1734"/>
                  <a:pt x="1302" y="1734"/>
                </a:cubicBezTo>
                <a:cubicBezTo>
                  <a:pt x="1512" y="1734"/>
                  <a:pt x="1512" y="1734"/>
                  <a:pt x="1512" y="1734"/>
                </a:cubicBezTo>
                <a:cubicBezTo>
                  <a:pt x="1512" y="2039"/>
                  <a:pt x="1512" y="2039"/>
                  <a:pt x="1512" y="2039"/>
                </a:cubicBezTo>
                <a:cubicBezTo>
                  <a:pt x="1597" y="2039"/>
                  <a:pt x="1597" y="2039"/>
                  <a:pt x="1597" y="2039"/>
                </a:cubicBezTo>
                <a:cubicBezTo>
                  <a:pt x="1597" y="1734"/>
                  <a:pt x="1597" y="1734"/>
                  <a:pt x="1597" y="1734"/>
                </a:cubicBezTo>
                <a:cubicBezTo>
                  <a:pt x="1807" y="1734"/>
                  <a:pt x="1807" y="1734"/>
                  <a:pt x="1807" y="1734"/>
                </a:cubicBezTo>
                <a:cubicBezTo>
                  <a:pt x="2001" y="2060"/>
                  <a:pt x="2001" y="2060"/>
                  <a:pt x="2001" y="2060"/>
                </a:cubicBezTo>
                <a:cubicBezTo>
                  <a:pt x="2074" y="2017"/>
                  <a:pt x="2074" y="2017"/>
                  <a:pt x="2074" y="2017"/>
                </a:cubicBezTo>
                <a:cubicBezTo>
                  <a:pt x="1906" y="1734"/>
                  <a:pt x="1906" y="1734"/>
                  <a:pt x="1906" y="1734"/>
                </a:cubicBezTo>
                <a:cubicBezTo>
                  <a:pt x="2817" y="1734"/>
                  <a:pt x="2817" y="1734"/>
                  <a:pt x="2817" y="1734"/>
                </a:cubicBezTo>
                <a:cubicBezTo>
                  <a:pt x="2817" y="1509"/>
                  <a:pt x="2817" y="1509"/>
                  <a:pt x="2817" y="1509"/>
                </a:cubicBezTo>
                <a:cubicBezTo>
                  <a:pt x="2756" y="1509"/>
                  <a:pt x="2756" y="1509"/>
                  <a:pt x="2756" y="1509"/>
                </a:cubicBezTo>
                <a:cubicBezTo>
                  <a:pt x="2756" y="226"/>
                  <a:pt x="2756" y="226"/>
                  <a:pt x="2756" y="226"/>
                </a:cubicBezTo>
                <a:lnTo>
                  <a:pt x="2817" y="226"/>
                </a:lnTo>
                <a:close/>
                <a:moveTo>
                  <a:pt x="377" y="85"/>
                </a:moveTo>
                <a:cubicBezTo>
                  <a:pt x="2732" y="85"/>
                  <a:pt x="2732" y="85"/>
                  <a:pt x="2732" y="85"/>
                </a:cubicBezTo>
                <a:cubicBezTo>
                  <a:pt x="2732" y="141"/>
                  <a:pt x="2732" y="141"/>
                  <a:pt x="2732" y="141"/>
                </a:cubicBezTo>
                <a:cubicBezTo>
                  <a:pt x="377" y="141"/>
                  <a:pt x="377" y="141"/>
                  <a:pt x="377" y="141"/>
                </a:cubicBezTo>
                <a:lnTo>
                  <a:pt x="377" y="85"/>
                </a:lnTo>
                <a:close/>
                <a:moveTo>
                  <a:pt x="308" y="627"/>
                </a:moveTo>
                <a:cubicBezTo>
                  <a:pt x="308" y="524"/>
                  <a:pt x="392" y="440"/>
                  <a:pt x="495" y="440"/>
                </a:cubicBezTo>
                <a:cubicBezTo>
                  <a:pt x="599" y="440"/>
                  <a:pt x="683" y="524"/>
                  <a:pt x="683" y="627"/>
                </a:cubicBezTo>
                <a:cubicBezTo>
                  <a:pt x="683" y="717"/>
                  <a:pt x="620" y="792"/>
                  <a:pt x="535" y="811"/>
                </a:cubicBezTo>
                <a:cubicBezTo>
                  <a:pt x="516" y="811"/>
                  <a:pt x="495" y="812"/>
                  <a:pt x="474" y="814"/>
                </a:cubicBezTo>
                <a:cubicBezTo>
                  <a:pt x="381" y="803"/>
                  <a:pt x="308" y="724"/>
                  <a:pt x="308" y="627"/>
                </a:cubicBezTo>
                <a:close/>
                <a:moveTo>
                  <a:pt x="698" y="2546"/>
                </a:moveTo>
                <a:cubicBezTo>
                  <a:pt x="538" y="2546"/>
                  <a:pt x="538" y="2546"/>
                  <a:pt x="538" y="2546"/>
                </a:cubicBezTo>
                <a:cubicBezTo>
                  <a:pt x="538" y="1854"/>
                  <a:pt x="538" y="1854"/>
                  <a:pt x="538" y="1854"/>
                </a:cubicBezTo>
                <a:cubicBezTo>
                  <a:pt x="453" y="1854"/>
                  <a:pt x="453" y="1854"/>
                  <a:pt x="453" y="1854"/>
                </a:cubicBezTo>
                <a:cubicBezTo>
                  <a:pt x="453" y="2546"/>
                  <a:pt x="453" y="2546"/>
                  <a:pt x="453" y="2546"/>
                </a:cubicBezTo>
                <a:cubicBezTo>
                  <a:pt x="293" y="2546"/>
                  <a:pt x="293" y="2546"/>
                  <a:pt x="293" y="2546"/>
                </a:cubicBezTo>
                <a:cubicBezTo>
                  <a:pt x="293" y="1096"/>
                  <a:pt x="293" y="1096"/>
                  <a:pt x="293" y="1096"/>
                </a:cubicBezTo>
                <a:cubicBezTo>
                  <a:pt x="208" y="1096"/>
                  <a:pt x="208" y="1096"/>
                  <a:pt x="208" y="1096"/>
                </a:cubicBezTo>
                <a:cubicBezTo>
                  <a:pt x="208" y="1844"/>
                  <a:pt x="208" y="1844"/>
                  <a:pt x="208" y="1844"/>
                </a:cubicBezTo>
                <a:cubicBezTo>
                  <a:pt x="184" y="1840"/>
                  <a:pt x="155" y="1830"/>
                  <a:pt x="131" y="1816"/>
                </a:cubicBezTo>
                <a:cubicBezTo>
                  <a:pt x="97" y="1797"/>
                  <a:pt x="85" y="1779"/>
                  <a:pt x="85" y="1771"/>
                </a:cubicBezTo>
                <a:cubicBezTo>
                  <a:pt x="85" y="1057"/>
                  <a:pt x="85" y="1057"/>
                  <a:pt x="85" y="1057"/>
                </a:cubicBezTo>
                <a:cubicBezTo>
                  <a:pt x="85" y="1008"/>
                  <a:pt x="125" y="952"/>
                  <a:pt x="169" y="939"/>
                </a:cubicBezTo>
                <a:cubicBezTo>
                  <a:pt x="241" y="917"/>
                  <a:pt x="365" y="905"/>
                  <a:pt x="474" y="899"/>
                </a:cubicBezTo>
                <a:cubicBezTo>
                  <a:pt x="481" y="899"/>
                  <a:pt x="488" y="900"/>
                  <a:pt x="495" y="900"/>
                </a:cubicBezTo>
                <a:cubicBezTo>
                  <a:pt x="512" y="900"/>
                  <a:pt x="529" y="898"/>
                  <a:pt x="545" y="895"/>
                </a:cubicBezTo>
                <a:cubicBezTo>
                  <a:pt x="602" y="892"/>
                  <a:pt x="649" y="891"/>
                  <a:pt x="672" y="891"/>
                </a:cubicBezTo>
                <a:cubicBezTo>
                  <a:pt x="1386" y="891"/>
                  <a:pt x="1386" y="891"/>
                  <a:pt x="1386" y="891"/>
                </a:cubicBezTo>
                <a:cubicBezTo>
                  <a:pt x="1386" y="891"/>
                  <a:pt x="1386" y="891"/>
                  <a:pt x="1386" y="891"/>
                </a:cubicBezTo>
                <a:cubicBezTo>
                  <a:pt x="1417" y="891"/>
                  <a:pt x="1456" y="949"/>
                  <a:pt x="1461" y="998"/>
                </a:cubicBezTo>
                <a:cubicBezTo>
                  <a:pt x="708" y="998"/>
                  <a:pt x="708" y="998"/>
                  <a:pt x="708" y="998"/>
                </a:cubicBezTo>
                <a:cubicBezTo>
                  <a:pt x="708" y="1008"/>
                  <a:pt x="708" y="1008"/>
                  <a:pt x="708" y="1008"/>
                </a:cubicBezTo>
                <a:cubicBezTo>
                  <a:pt x="698" y="1008"/>
                  <a:pt x="698" y="1008"/>
                  <a:pt x="698" y="1008"/>
                </a:cubicBezTo>
                <a:lnTo>
                  <a:pt x="698" y="2546"/>
                </a:lnTo>
                <a:close/>
                <a:moveTo>
                  <a:pt x="2732" y="1649"/>
                </a:moveTo>
                <a:cubicBezTo>
                  <a:pt x="782" y="1649"/>
                  <a:pt x="782" y="1649"/>
                  <a:pt x="782" y="1649"/>
                </a:cubicBezTo>
                <a:cubicBezTo>
                  <a:pt x="782" y="1593"/>
                  <a:pt x="782" y="1593"/>
                  <a:pt x="782" y="1593"/>
                </a:cubicBezTo>
                <a:cubicBezTo>
                  <a:pt x="2732" y="1593"/>
                  <a:pt x="2732" y="1593"/>
                  <a:pt x="2732" y="1593"/>
                </a:cubicBezTo>
                <a:lnTo>
                  <a:pt x="2732" y="1649"/>
                </a:lnTo>
                <a:close/>
                <a:moveTo>
                  <a:pt x="2672" y="1509"/>
                </a:moveTo>
                <a:cubicBezTo>
                  <a:pt x="782" y="1509"/>
                  <a:pt x="782" y="1509"/>
                  <a:pt x="782" y="1509"/>
                </a:cubicBezTo>
                <a:cubicBezTo>
                  <a:pt x="782" y="1082"/>
                  <a:pt x="782" y="1082"/>
                  <a:pt x="782" y="1082"/>
                </a:cubicBezTo>
                <a:cubicBezTo>
                  <a:pt x="1546" y="1082"/>
                  <a:pt x="1546" y="1082"/>
                  <a:pt x="1546" y="1082"/>
                </a:cubicBezTo>
                <a:cubicBezTo>
                  <a:pt x="1546" y="1006"/>
                  <a:pt x="1546" y="1006"/>
                  <a:pt x="1546" y="1006"/>
                </a:cubicBezTo>
                <a:cubicBezTo>
                  <a:pt x="1546" y="1005"/>
                  <a:pt x="1546" y="1005"/>
                  <a:pt x="1546" y="1005"/>
                </a:cubicBezTo>
                <a:cubicBezTo>
                  <a:pt x="1545" y="964"/>
                  <a:pt x="1530" y="917"/>
                  <a:pt x="1504" y="879"/>
                </a:cubicBezTo>
                <a:cubicBezTo>
                  <a:pt x="1472" y="832"/>
                  <a:pt x="1430" y="807"/>
                  <a:pt x="1386" y="807"/>
                </a:cubicBezTo>
                <a:cubicBezTo>
                  <a:pt x="1386" y="807"/>
                  <a:pt x="1386" y="807"/>
                  <a:pt x="1386" y="807"/>
                </a:cubicBezTo>
                <a:cubicBezTo>
                  <a:pt x="700" y="807"/>
                  <a:pt x="700" y="807"/>
                  <a:pt x="700" y="807"/>
                </a:cubicBezTo>
                <a:cubicBezTo>
                  <a:pt x="742" y="759"/>
                  <a:pt x="767" y="696"/>
                  <a:pt x="767" y="627"/>
                </a:cubicBezTo>
                <a:cubicBezTo>
                  <a:pt x="767" y="477"/>
                  <a:pt x="645" y="355"/>
                  <a:pt x="495" y="355"/>
                </a:cubicBezTo>
                <a:cubicBezTo>
                  <a:pt x="475" y="355"/>
                  <a:pt x="456" y="357"/>
                  <a:pt x="438" y="361"/>
                </a:cubicBezTo>
                <a:cubicBezTo>
                  <a:pt x="438" y="226"/>
                  <a:pt x="438" y="226"/>
                  <a:pt x="438" y="226"/>
                </a:cubicBezTo>
                <a:cubicBezTo>
                  <a:pt x="2672" y="226"/>
                  <a:pt x="2672" y="226"/>
                  <a:pt x="2672" y="226"/>
                </a:cubicBezTo>
                <a:lnTo>
                  <a:pt x="2672" y="1509"/>
                </a:lnTo>
                <a:close/>
                <a:moveTo>
                  <a:pt x="1196" y="1386"/>
                </a:moveTo>
                <a:cubicBezTo>
                  <a:pt x="1557" y="1386"/>
                  <a:pt x="1557" y="1386"/>
                  <a:pt x="1557" y="1386"/>
                </a:cubicBezTo>
                <a:cubicBezTo>
                  <a:pt x="1557" y="1136"/>
                  <a:pt x="1557" y="1136"/>
                  <a:pt x="1557" y="1136"/>
                </a:cubicBezTo>
                <a:cubicBezTo>
                  <a:pt x="1196" y="1136"/>
                  <a:pt x="1196" y="1136"/>
                  <a:pt x="1196" y="1136"/>
                </a:cubicBezTo>
                <a:lnTo>
                  <a:pt x="1196" y="1386"/>
                </a:lnTo>
                <a:close/>
                <a:moveTo>
                  <a:pt x="1281" y="1220"/>
                </a:moveTo>
                <a:cubicBezTo>
                  <a:pt x="1472" y="1220"/>
                  <a:pt x="1472" y="1220"/>
                  <a:pt x="1472" y="1220"/>
                </a:cubicBezTo>
                <a:cubicBezTo>
                  <a:pt x="1472" y="1301"/>
                  <a:pt x="1472" y="1301"/>
                  <a:pt x="1472" y="1301"/>
                </a:cubicBezTo>
                <a:cubicBezTo>
                  <a:pt x="1281" y="1301"/>
                  <a:pt x="1281" y="1301"/>
                  <a:pt x="1281" y="1301"/>
                </a:cubicBezTo>
                <a:lnTo>
                  <a:pt x="1281" y="1220"/>
                </a:lnTo>
                <a:close/>
                <a:moveTo>
                  <a:pt x="1682" y="1386"/>
                </a:moveTo>
                <a:cubicBezTo>
                  <a:pt x="2042" y="1386"/>
                  <a:pt x="2042" y="1386"/>
                  <a:pt x="2042" y="1386"/>
                </a:cubicBezTo>
                <a:cubicBezTo>
                  <a:pt x="2042" y="845"/>
                  <a:pt x="2042" y="845"/>
                  <a:pt x="2042" y="845"/>
                </a:cubicBezTo>
                <a:cubicBezTo>
                  <a:pt x="1682" y="845"/>
                  <a:pt x="1682" y="845"/>
                  <a:pt x="1682" y="845"/>
                </a:cubicBezTo>
                <a:lnTo>
                  <a:pt x="1682" y="1386"/>
                </a:lnTo>
                <a:close/>
                <a:moveTo>
                  <a:pt x="1766" y="929"/>
                </a:moveTo>
                <a:cubicBezTo>
                  <a:pt x="1958" y="929"/>
                  <a:pt x="1958" y="929"/>
                  <a:pt x="1958" y="929"/>
                </a:cubicBezTo>
                <a:cubicBezTo>
                  <a:pt x="1958" y="1301"/>
                  <a:pt x="1958" y="1301"/>
                  <a:pt x="1958" y="1301"/>
                </a:cubicBezTo>
                <a:cubicBezTo>
                  <a:pt x="1766" y="1301"/>
                  <a:pt x="1766" y="1301"/>
                  <a:pt x="1766" y="1301"/>
                </a:cubicBezTo>
                <a:lnTo>
                  <a:pt x="1766" y="929"/>
                </a:lnTo>
                <a:close/>
                <a:moveTo>
                  <a:pt x="2500" y="476"/>
                </a:moveTo>
                <a:cubicBezTo>
                  <a:pt x="2140" y="476"/>
                  <a:pt x="2140" y="476"/>
                  <a:pt x="2140" y="476"/>
                </a:cubicBezTo>
                <a:cubicBezTo>
                  <a:pt x="2140" y="1386"/>
                  <a:pt x="2140" y="1386"/>
                  <a:pt x="2140" y="1386"/>
                </a:cubicBezTo>
                <a:cubicBezTo>
                  <a:pt x="2500" y="1386"/>
                  <a:pt x="2500" y="1386"/>
                  <a:pt x="2500" y="1386"/>
                </a:cubicBezTo>
                <a:lnTo>
                  <a:pt x="2500" y="476"/>
                </a:lnTo>
                <a:close/>
                <a:moveTo>
                  <a:pt x="2416" y="1301"/>
                </a:moveTo>
                <a:cubicBezTo>
                  <a:pt x="2224" y="1301"/>
                  <a:pt x="2224" y="1301"/>
                  <a:pt x="2224" y="1301"/>
                </a:cubicBezTo>
                <a:cubicBezTo>
                  <a:pt x="2224" y="560"/>
                  <a:pt x="2224" y="560"/>
                  <a:pt x="2224" y="560"/>
                </a:cubicBezTo>
                <a:cubicBezTo>
                  <a:pt x="2416" y="560"/>
                  <a:pt x="2416" y="560"/>
                  <a:pt x="2416" y="560"/>
                </a:cubicBezTo>
                <a:lnTo>
                  <a:pt x="2416" y="1301"/>
                </a:lnTo>
                <a:close/>
                <a:moveTo>
                  <a:pt x="1706" y="495"/>
                </a:moveTo>
                <a:cubicBezTo>
                  <a:pt x="926" y="495"/>
                  <a:pt x="926" y="495"/>
                  <a:pt x="926" y="495"/>
                </a:cubicBezTo>
                <a:cubicBezTo>
                  <a:pt x="926" y="410"/>
                  <a:pt x="926" y="410"/>
                  <a:pt x="926" y="410"/>
                </a:cubicBezTo>
                <a:cubicBezTo>
                  <a:pt x="1706" y="410"/>
                  <a:pt x="1706" y="410"/>
                  <a:pt x="1706" y="410"/>
                </a:cubicBezTo>
                <a:lnTo>
                  <a:pt x="1706" y="495"/>
                </a:lnTo>
                <a:close/>
                <a:moveTo>
                  <a:pt x="1706" y="683"/>
                </a:moveTo>
                <a:cubicBezTo>
                  <a:pt x="926" y="683"/>
                  <a:pt x="926" y="683"/>
                  <a:pt x="926" y="683"/>
                </a:cubicBezTo>
                <a:cubicBezTo>
                  <a:pt x="926" y="598"/>
                  <a:pt x="926" y="598"/>
                  <a:pt x="926" y="598"/>
                </a:cubicBezTo>
                <a:cubicBezTo>
                  <a:pt x="1706" y="598"/>
                  <a:pt x="1706" y="598"/>
                  <a:pt x="1706" y="598"/>
                </a:cubicBezTo>
                <a:lnTo>
                  <a:pt x="1706" y="683"/>
                </a:lnTo>
                <a:close/>
              </a:path>
            </a:pathLst>
          </a:custGeom>
          <a:solidFill>
            <a:schemeClr val="accent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t/>
            </a:r>
            <a:endParaRPr b="0" i="0" sz="1350" u="none" cap="none" strike="noStrike">
              <a:solidFill>
                <a:srgbClr val="10395E"/>
              </a:solidFill>
              <a:latin typeface="Quattrocento Sans"/>
              <a:ea typeface="Quattrocento Sans"/>
              <a:cs typeface="Quattrocento Sans"/>
              <a:sym typeface="Quattrocento Sans"/>
            </a:endParaRPr>
          </a:p>
        </p:txBody>
      </p:sp>
      <p:sp>
        <p:nvSpPr>
          <p:cNvPr id="2032" name="Google Shape;2032;p386"/>
          <p:cNvSpPr txBox="1"/>
          <p:nvPr>
            <p:ph type="title"/>
          </p:nvPr>
        </p:nvSpPr>
        <p:spPr>
          <a:xfrm>
            <a:off x="3527425" y="4099925"/>
            <a:ext cx="4796400" cy="9363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 sz="2700">
                <a:solidFill>
                  <a:srgbClr val="1EA482"/>
                </a:solidFill>
              </a:rPr>
              <a:t>FinOps.org</a:t>
            </a:r>
            <a:endParaRPr sz="2700"/>
          </a:p>
        </p:txBody>
      </p:sp>
      <p:sp>
        <p:nvSpPr>
          <p:cNvPr id="2033" name="Google Shape;2033;p386"/>
          <p:cNvSpPr txBox="1"/>
          <p:nvPr/>
        </p:nvSpPr>
        <p:spPr>
          <a:xfrm>
            <a:off x="7503675" y="2710975"/>
            <a:ext cx="1503000" cy="15699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Source Sans Pro"/>
                <a:ea typeface="Source Sans Pro"/>
                <a:cs typeface="Source Sans Pro"/>
                <a:sym typeface="Source Sans Pro"/>
              </a:rPr>
              <a:t>FinOps is not shorthand for “Financial Operations”. </a:t>
            </a:r>
            <a:r>
              <a:rPr b="1" lang="en" sz="1000">
                <a:solidFill>
                  <a:schemeClr val="accent3"/>
                </a:solidFill>
                <a:latin typeface="Source Sans Pro"/>
                <a:ea typeface="Source Sans Pro"/>
                <a:cs typeface="Source Sans Pro"/>
                <a:sym typeface="Source Sans Pro"/>
              </a:rPr>
              <a:t>It </a:t>
            </a:r>
            <a:r>
              <a:rPr b="1" lang="en" sz="1000">
                <a:solidFill>
                  <a:schemeClr val="accent3"/>
                </a:solidFill>
                <a:latin typeface="Source Sans Pro"/>
                <a:ea typeface="Source Sans Pro"/>
                <a:cs typeface="Source Sans Pro"/>
                <a:sym typeface="Source Sans Pro"/>
              </a:rPr>
              <a:t>is a portmanteau of “Finance” and “(Dev)Ops”</a:t>
            </a:r>
            <a:r>
              <a:rPr b="1" lang="en" sz="1000">
                <a:latin typeface="Source Sans Pro"/>
                <a:ea typeface="Source Sans Pro"/>
                <a:cs typeface="Source Sans Pro"/>
                <a:sym typeface="Source Sans Pro"/>
              </a:rPr>
              <a:t> </a:t>
            </a:r>
            <a:r>
              <a:rPr lang="en" sz="1000">
                <a:latin typeface="Source Sans Pro"/>
                <a:ea typeface="Source Sans Pro"/>
                <a:cs typeface="Source Sans Pro"/>
                <a:sym typeface="Source Sans Pro"/>
              </a:rPr>
              <a:t>stressing the communications and collaboration business and engineering teams.</a:t>
            </a:r>
            <a:endParaRPr sz="1000">
              <a:latin typeface="Source Sans Pro"/>
              <a:ea typeface="Source Sans Pro"/>
              <a:cs typeface="Source Sans Pro"/>
              <a:sym typeface="Source Sans Pro"/>
            </a:endParaRPr>
          </a:p>
        </p:txBody>
      </p:sp>
      <p:sp>
        <p:nvSpPr>
          <p:cNvPr id="2034" name="Google Shape;2034;p386"/>
          <p:cNvSpPr txBox="1"/>
          <p:nvPr/>
        </p:nvSpPr>
        <p:spPr>
          <a:xfrm>
            <a:off x="1462200" y="4474175"/>
            <a:ext cx="65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p387"/>
          <p:cNvSpPr txBox="1"/>
          <p:nvPr>
            <p:ph type="title"/>
          </p:nvPr>
        </p:nvSpPr>
        <p:spPr>
          <a:xfrm>
            <a:off x="311700" y="259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FinOps industry has hit an inflection point this year…</a:t>
            </a:r>
            <a:endParaRPr/>
          </a:p>
          <a:p>
            <a:pPr indent="0" lvl="0" marL="0" rtl="0" algn="l">
              <a:spcBef>
                <a:spcPts val="0"/>
              </a:spcBef>
              <a:spcAft>
                <a:spcPts val="0"/>
              </a:spcAft>
              <a:buNone/>
            </a:pPr>
            <a:r>
              <a:rPr i="1" lang="en" sz="2022"/>
              <a:t>(we just launched jobs.finops.org too)</a:t>
            </a:r>
            <a:endParaRPr i="1" sz="2022"/>
          </a:p>
        </p:txBody>
      </p:sp>
      <p:sp>
        <p:nvSpPr>
          <p:cNvPr id="2040" name="Google Shape;2040;p387"/>
          <p:cNvSpPr txBox="1"/>
          <p:nvPr/>
        </p:nvSpPr>
        <p:spPr>
          <a:xfrm>
            <a:off x="351075" y="1118450"/>
            <a:ext cx="48699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 sz="1600">
                <a:solidFill>
                  <a:srgbClr val="FF7600"/>
                </a:solidFill>
                <a:latin typeface="Source Sans Pro SemiBold"/>
                <a:ea typeface="Source Sans Pro SemiBold"/>
                <a:cs typeface="Source Sans Pro SemiBold"/>
                <a:sym typeface="Source Sans Pro SemiBold"/>
              </a:rPr>
              <a:t>Social proof of those offering or seeking skills</a:t>
            </a:r>
            <a:endParaRPr>
              <a:solidFill>
                <a:srgbClr val="FF7600"/>
              </a:solidFill>
              <a:latin typeface="Source Sans Pro SemiBold"/>
              <a:ea typeface="Source Sans Pro SemiBold"/>
              <a:cs typeface="Source Sans Pro SemiBold"/>
              <a:sym typeface="Source Sans Pro SemiBold"/>
            </a:endParaRPr>
          </a:p>
        </p:txBody>
      </p:sp>
      <p:sp>
        <p:nvSpPr>
          <p:cNvPr id="2041" name="Google Shape;2041;p387"/>
          <p:cNvSpPr txBox="1"/>
          <p:nvPr/>
        </p:nvSpPr>
        <p:spPr>
          <a:xfrm>
            <a:off x="495373" y="1499804"/>
            <a:ext cx="45813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 sz="1300">
                <a:solidFill>
                  <a:schemeClr val="lt1"/>
                </a:solidFill>
                <a:latin typeface="Source Sans Pro SemiBold"/>
                <a:ea typeface="Source Sans Pro SemiBold"/>
                <a:cs typeface="Source Sans Pro SemiBold"/>
                <a:sym typeface="Source Sans Pro SemiBold"/>
              </a:rPr>
              <a:t>Linkedin (People - FinOps)</a:t>
            </a:r>
            <a:endParaRPr sz="1300">
              <a:solidFill>
                <a:schemeClr val="lt1"/>
              </a:solidFill>
              <a:latin typeface="Source Sans Pro"/>
              <a:ea typeface="Source Sans Pro"/>
              <a:cs typeface="Source Sans Pro"/>
              <a:sym typeface="Source Sans Pro"/>
            </a:endParaRPr>
          </a:p>
        </p:txBody>
      </p:sp>
      <p:sp>
        <p:nvSpPr>
          <p:cNvPr id="2042" name="Google Shape;2042;p387"/>
          <p:cNvSpPr txBox="1"/>
          <p:nvPr/>
        </p:nvSpPr>
        <p:spPr>
          <a:xfrm>
            <a:off x="5310975" y="1499800"/>
            <a:ext cx="3315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en" sz="1300">
                <a:solidFill>
                  <a:schemeClr val="lt1"/>
                </a:solidFill>
                <a:latin typeface="Source Sans Pro SemiBold"/>
                <a:ea typeface="Source Sans Pro SemiBold"/>
                <a:cs typeface="Source Sans Pro SemiBold"/>
                <a:sym typeface="Source Sans Pro SemiBold"/>
              </a:rPr>
              <a:t>Posts in #jobs in the Slack 2021-2022</a:t>
            </a:r>
            <a:endParaRPr sz="1300">
              <a:solidFill>
                <a:schemeClr val="lt1"/>
              </a:solidFill>
              <a:latin typeface="Source Sans Pro SemiBold"/>
              <a:ea typeface="Source Sans Pro SemiBold"/>
              <a:cs typeface="Source Sans Pro SemiBold"/>
              <a:sym typeface="Source Sans Pro SemiBold"/>
            </a:endParaRPr>
          </a:p>
        </p:txBody>
      </p:sp>
      <p:pic>
        <p:nvPicPr>
          <p:cNvPr id="2043" name="Google Shape;2043;p387" title="Chart"/>
          <p:cNvPicPr preferRelativeResize="0"/>
          <p:nvPr/>
        </p:nvPicPr>
        <p:blipFill rotWithShape="1">
          <a:blip r:embed="rId3">
            <a:alphaModFix/>
          </a:blip>
          <a:srcRect b="4359" l="0" r="0" t="-4360"/>
          <a:stretch/>
        </p:blipFill>
        <p:spPr>
          <a:xfrm>
            <a:off x="419550" y="1549550"/>
            <a:ext cx="4029051" cy="2491300"/>
          </a:xfrm>
          <a:prstGeom prst="rect">
            <a:avLst/>
          </a:prstGeom>
          <a:noFill/>
          <a:ln>
            <a:noFill/>
          </a:ln>
        </p:spPr>
      </p:pic>
      <p:pic>
        <p:nvPicPr>
          <p:cNvPr id="2044" name="Google Shape;2044;p387" title="Chart"/>
          <p:cNvPicPr preferRelativeResize="0"/>
          <p:nvPr/>
        </p:nvPicPr>
        <p:blipFill>
          <a:blip r:embed="rId4">
            <a:alphaModFix/>
          </a:blip>
          <a:stretch>
            <a:fillRect/>
          </a:stretch>
        </p:blipFill>
        <p:spPr>
          <a:xfrm>
            <a:off x="5160701" y="1797722"/>
            <a:ext cx="3671600" cy="2270703"/>
          </a:xfrm>
          <a:prstGeom prst="rect">
            <a:avLst/>
          </a:prstGeom>
          <a:noFill/>
          <a:ln>
            <a:noFill/>
          </a:ln>
        </p:spPr>
      </p:pic>
      <p:sp>
        <p:nvSpPr>
          <p:cNvPr id="2045" name="Google Shape;2045;p387"/>
          <p:cNvSpPr txBox="1"/>
          <p:nvPr/>
        </p:nvSpPr>
        <p:spPr>
          <a:xfrm>
            <a:off x="2609575" y="4316600"/>
            <a:ext cx="39657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2200">
                <a:solidFill>
                  <a:srgbClr val="FFFFFF"/>
                </a:solidFill>
                <a:latin typeface="IBM Plex Sans"/>
                <a:ea typeface="IBM Plex Sans"/>
                <a:cs typeface="IBM Plex Sans"/>
                <a:sym typeface="IBM Plex Sans"/>
              </a:rPr>
              <a:t>8</a:t>
            </a:r>
            <a:r>
              <a:rPr b="1" lang="en" sz="2200">
                <a:solidFill>
                  <a:srgbClr val="FFFFFF"/>
                </a:solidFill>
                <a:latin typeface="IBM Plex Sans"/>
                <a:ea typeface="IBM Plex Sans"/>
                <a:cs typeface="IBM Plex Sans"/>
                <a:sym typeface="IBM Plex Sans"/>
              </a:rPr>
              <a:t>000+ Community Members</a:t>
            </a:r>
            <a:endParaRPr b="1" sz="2200">
              <a:solidFill>
                <a:srgbClr val="FFFFFF"/>
              </a:solidFill>
              <a:latin typeface="IBM Plex Sans"/>
              <a:ea typeface="IBM Plex Sans"/>
              <a:cs typeface="IBM Plex Sans"/>
              <a:sym typeface="IBM Plex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p388"/>
          <p:cNvSpPr txBox="1"/>
          <p:nvPr>
            <p:ph type="title"/>
          </p:nvPr>
        </p:nvSpPr>
        <p:spPr>
          <a:xfrm>
            <a:off x="311700" y="178200"/>
            <a:ext cx="7712700" cy="1133700"/>
          </a:xfrm>
          <a:prstGeom prst="rect">
            <a:avLst/>
          </a:prstGeom>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None/>
            </a:pPr>
            <a:r>
              <a:rPr lang="en"/>
              <a:t>Where does FinOps/cloud financial management report in your organization? </a:t>
            </a:r>
            <a:br>
              <a:rPr lang="en"/>
            </a:br>
            <a:r>
              <a:rPr b="0" i="1" lang="en" sz="1420">
                <a:solidFill>
                  <a:schemeClr val="lt1"/>
                </a:solidFill>
                <a:latin typeface="IBM Plex Sans"/>
                <a:ea typeface="IBM Plex Sans"/>
                <a:cs typeface="IBM Plex Sans"/>
                <a:sym typeface="IBM Plex Sans"/>
              </a:rPr>
              <a:t>(multi-select question; answers total more than 100%)</a:t>
            </a:r>
            <a:endParaRPr/>
          </a:p>
        </p:txBody>
      </p:sp>
      <p:pic>
        <p:nvPicPr>
          <p:cNvPr id="2051" name="Google Shape;2051;p388" title="Chart"/>
          <p:cNvPicPr preferRelativeResize="0"/>
          <p:nvPr/>
        </p:nvPicPr>
        <p:blipFill>
          <a:blip r:embed="rId3">
            <a:alphaModFix/>
          </a:blip>
          <a:stretch>
            <a:fillRect/>
          </a:stretch>
        </p:blipFill>
        <p:spPr>
          <a:xfrm>
            <a:off x="1273800" y="1174425"/>
            <a:ext cx="6250858" cy="3526800"/>
          </a:xfrm>
          <a:prstGeom prst="rect">
            <a:avLst/>
          </a:prstGeom>
          <a:noFill/>
          <a:ln>
            <a:noFill/>
          </a:ln>
        </p:spPr>
      </p:pic>
      <p:sp>
        <p:nvSpPr>
          <p:cNvPr id="2052" name="Google Shape;2052;p388"/>
          <p:cNvSpPr txBox="1"/>
          <p:nvPr/>
        </p:nvSpPr>
        <p:spPr>
          <a:xfrm>
            <a:off x="1462200" y="4474175"/>
            <a:ext cx="65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4">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056" name="Shape 2056"/>
        <p:cNvGrpSpPr/>
        <p:nvPr/>
      </p:nvGrpSpPr>
      <p:grpSpPr>
        <a:xfrm>
          <a:off x="0" y="0"/>
          <a:ext cx="0" cy="0"/>
          <a:chOff x="0" y="0"/>
          <a:chExt cx="0" cy="0"/>
        </a:xfrm>
      </p:grpSpPr>
      <p:sp>
        <p:nvSpPr>
          <p:cNvPr id="2057" name="Google Shape;2057;p389"/>
          <p:cNvSpPr txBox="1"/>
          <p:nvPr>
            <p:ph type="title"/>
          </p:nvPr>
        </p:nvSpPr>
        <p:spPr>
          <a:xfrm>
            <a:off x="0" y="274650"/>
            <a:ext cx="91440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3020">
                <a:solidFill>
                  <a:schemeClr val="lt1"/>
                </a:solidFill>
                <a:latin typeface="IBM Plex Sans"/>
                <a:ea typeface="IBM Plex Sans"/>
                <a:cs typeface="IBM Plex Sans"/>
                <a:sym typeface="IBM Plex Sans"/>
              </a:rPr>
              <a:t>Team sizes scale as maturity develops  </a:t>
            </a:r>
            <a:endParaRPr i="1" sz="3020">
              <a:solidFill>
                <a:schemeClr val="lt1"/>
              </a:solidFill>
              <a:latin typeface="IBM Plex Sans"/>
              <a:ea typeface="IBM Plex Sans"/>
              <a:cs typeface="IBM Plex Sans"/>
              <a:sym typeface="IBM Plex Sans"/>
            </a:endParaRPr>
          </a:p>
        </p:txBody>
      </p:sp>
      <p:sp>
        <p:nvSpPr>
          <p:cNvPr id="2058" name="Google Shape;2058;p389"/>
          <p:cNvSpPr txBox="1"/>
          <p:nvPr/>
        </p:nvSpPr>
        <p:spPr>
          <a:xfrm>
            <a:off x="6618013" y="2036605"/>
            <a:ext cx="1583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5"/>
                </a:solidFill>
                <a:latin typeface="Source Sans Pro"/>
                <a:ea typeface="Source Sans Pro"/>
                <a:cs typeface="Source Sans Pro"/>
                <a:sym typeface="Source Sans Pro"/>
              </a:rPr>
              <a:t>9</a:t>
            </a:r>
            <a:r>
              <a:rPr b="1" lang="en" sz="4600">
                <a:solidFill>
                  <a:schemeClr val="lt1"/>
                </a:solidFill>
                <a:latin typeface="Source Sans Pro"/>
                <a:ea typeface="Source Sans Pro"/>
                <a:cs typeface="Source Sans Pro"/>
                <a:sym typeface="Source Sans Pro"/>
              </a:rPr>
              <a:t> </a:t>
            </a:r>
            <a:br>
              <a:rPr b="1" lang="en" sz="1300">
                <a:solidFill>
                  <a:schemeClr val="lt1"/>
                </a:solidFill>
                <a:latin typeface="Source Sans Pro"/>
                <a:ea typeface="Source Sans Pro"/>
                <a:cs typeface="Source Sans Pro"/>
                <a:sym typeface="Source Sans Pro"/>
              </a:rPr>
            </a:br>
            <a:r>
              <a:rPr lang="en" sz="1300">
                <a:solidFill>
                  <a:schemeClr val="lt1"/>
                </a:solidFill>
                <a:latin typeface="Source Sans Pro SemiBold"/>
                <a:ea typeface="Source Sans Pro SemiBold"/>
                <a:cs typeface="Source Sans Pro SemiBold"/>
                <a:sym typeface="Source Sans Pro SemiBold"/>
              </a:rPr>
              <a:t>Current team size</a:t>
            </a:r>
            <a:endParaRPr sz="1300">
              <a:solidFill>
                <a:schemeClr val="lt1"/>
              </a:solidFill>
              <a:latin typeface="Source Sans Pro SemiBold"/>
              <a:ea typeface="Source Sans Pro SemiBold"/>
              <a:cs typeface="Source Sans Pro SemiBold"/>
              <a:sym typeface="Source Sans Pro SemiBold"/>
            </a:endParaRPr>
          </a:p>
        </p:txBody>
      </p:sp>
      <p:sp>
        <p:nvSpPr>
          <p:cNvPr id="2059" name="Google Shape;2059;p389"/>
          <p:cNvSpPr txBox="1"/>
          <p:nvPr/>
        </p:nvSpPr>
        <p:spPr>
          <a:xfrm>
            <a:off x="6470713" y="3083275"/>
            <a:ext cx="18777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5"/>
                </a:solidFill>
                <a:latin typeface="Source Sans Pro"/>
                <a:ea typeface="Source Sans Pro"/>
                <a:cs typeface="Source Sans Pro"/>
                <a:sym typeface="Source Sans Pro"/>
              </a:rPr>
              <a:t>14</a:t>
            </a:r>
            <a:endParaRPr sz="900">
              <a:solidFill>
                <a:schemeClr val="accent5"/>
              </a:solidFill>
              <a:latin typeface="Source Sans Pro"/>
              <a:ea typeface="Source Sans Pro"/>
              <a:cs typeface="Source Sans Pro"/>
              <a:sym typeface="Source Sans Pro"/>
            </a:endParaRPr>
          </a:p>
          <a:p>
            <a:pPr indent="0" lvl="0" marL="0" rtl="0" algn="ctr">
              <a:spcBef>
                <a:spcPts val="0"/>
              </a:spcBef>
              <a:spcAft>
                <a:spcPts val="0"/>
              </a:spcAft>
              <a:buNone/>
            </a:pPr>
            <a:r>
              <a:rPr lang="en" sz="1300">
                <a:solidFill>
                  <a:schemeClr val="lt1"/>
                </a:solidFill>
                <a:latin typeface="Source Sans Pro SemiBold"/>
                <a:ea typeface="Source Sans Pro SemiBold"/>
                <a:cs typeface="Source Sans Pro SemiBold"/>
                <a:sym typeface="Source Sans Pro SemiBold"/>
              </a:rPr>
              <a:t>12-months from now</a:t>
            </a:r>
            <a:endParaRPr sz="1300">
              <a:solidFill>
                <a:schemeClr val="lt1"/>
              </a:solidFill>
              <a:latin typeface="Source Sans Pro SemiBold"/>
              <a:ea typeface="Source Sans Pro SemiBold"/>
              <a:cs typeface="Source Sans Pro SemiBold"/>
              <a:sym typeface="Source Sans Pro SemiBold"/>
            </a:endParaRPr>
          </a:p>
        </p:txBody>
      </p:sp>
      <p:sp>
        <p:nvSpPr>
          <p:cNvPr id="2060" name="Google Shape;2060;p389"/>
          <p:cNvSpPr txBox="1"/>
          <p:nvPr/>
        </p:nvSpPr>
        <p:spPr>
          <a:xfrm>
            <a:off x="3286200" y="4560425"/>
            <a:ext cx="2571600" cy="320100"/>
          </a:xfrm>
          <a:prstGeom prst="rect">
            <a:avLst/>
          </a:prstGeom>
          <a:solidFill>
            <a:schemeClr val="lt2"/>
          </a:solidFill>
          <a:ln>
            <a:noFill/>
          </a:ln>
        </p:spPr>
        <p:txBody>
          <a:bodyPr anchorCtr="0" anchor="t" bIns="36575" lIns="0" spcFirstLastPara="1" rIns="0" wrap="square" tIns="36575">
            <a:spAutoFit/>
          </a:bodyPr>
          <a:lstStyle/>
          <a:p>
            <a:pPr indent="0" lvl="0" marL="0" rtl="0" algn="ctr">
              <a:spcBef>
                <a:spcPts val="0"/>
              </a:spcBef>
              <a:spcAft>
                <a:spcPts val="0"/>
              </a:spcAft>
              <a:buNone/>
            </a:pPr>
            <a:r>
              <a:rPr b="1" lang="en" sz="1600">
                <a:solidFill>
                  <a:schemeClr val="lt1"/>
                </a:solidFill>
                <a:latin typeface="Source Sans Pro"/>
                <a:ea typeface="Source Sans Pro"/>
                <a:cs typeface="Source Sans Pro"/>
                <a:sym typeface="Source Sans Pro"/>
              </a:rPr>
              <a:t>2021 avg team size 7</a:t>
            </a:r>
            <a:endParaRPr b="1" sz="1600">
              <a:latin typeface="Source Sans Pro"/>
              <a:ea typeface="Source Sans Pro"/>
              <a:cs typeface="Source Sans Pro"/>
              <a:sym typeface="Source Sans Pro"/>
            </a:endParaRPr>
          </a:p>
        </p:txBody>
      </p:sp>
      <p:sp>
        <p:nvSpPr>
          <p:cNvPr id="2061" name="Google Shape;2061;p389"/>
          <p:cNvSpPr txBox="1"/>
          <p:nvPr/>
        </p:nvSpPr>
        <p:spPr>
          <a:xfrm>
            <a:off x="3780450" y="2073942"/>
            <a:ext cx="1583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6"/>
                </a:solidFill>
                <a:latin typeface="Source Sans Pro"/>
                <a:ea typeface="Source Sans Pro"/>
                <a:cs typeface="Source Sans Pro"/>
                <a:sym typeface="Source Sans Pro"/>
              </a:rPr>
              <a:t>5</a:t>
            </a:r>
            <a:r>
              <a:rPr b="1" lang="en" sz="4600">
                <a:solidFill>
                  <a:schemeClr val="lt1"/>
                </a:solidFill>
                <a:latin typeface="Source Sans Pro"/>
                <a:ea typeface="Source Sans Pro"/>
                <a:cs typeface="Source Sans Pro"/>
                <a:sym typeface="Source Sans Pro"/>
              </a:rPr>
              <a:t> </a:t>
            </a:r>
            <a:br>
              <a:rPr b="1" lang="en" sz="1300">
                <a:solidFill>
                  <a:schemeClr val="lt1"/>
                </a:solidFill>
                <a:latin typeface="Source Sans Pro"/>
                <a:ea typeface="Source Sans Pro"/>
                <a:cs typeface="Source Sans Pro"/>
                <a:sym typeface="Source Sans Pro"/>
              </a:rPr>
            </a:br>
            <a:r>
              <a:rPr lang="en" sz="1300">
                <a:solidFill>
                  <a:schemeClr val="lt1"/>
                </a:solidFill>
                <a:latin typeface="Source Sans Pro SemiBold"/>
                <a:ea typeface="Source Sans Pro SemiBold"/>
                <a:cs typeface="Source Sans Pro SemiBold"/>
                <a:sym typeface="Source Sans Pro SemiBold"/>
              </a:rPr>
              <a:t>Current team size</a:t>
            </a:r>
            <a:endParaRPr sz="1300">
              <a:solidFill>
                <a:schemeClr val="lt1"/>
              </a:solidFill>
              <a:latin typeface="Source Sans Pro SemiBold"/>
              <a:ea typeface="Source Sans Pro SemiBold"/>
              <a:cs typeface="Source Sans Pro SemiBold"/>
              <a:sym typeface="Source Sans Pro SemiBold"/>
            </a:endParaRPr>
          </a:p>
        </p:txBody>
      </p:sp>
      <p:sp>
        <p:nvSpPr>
          <p:cNvPr id="2062" name="Google Shape;2062;p389"/>
          <p:cNvSpPr txBox="1"/>
          <p:nvPr/>
        </p:nvSpPr>
        <p:spPr>
          <a:xfrm>
            <a:off x="3633150" y="3120613"/>
            <a:ext cx="18777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accent6"/>
                </a:solidFill>
                <a:latin typeface="Source Sans Pro"/>
                <a:ea typeface="Source Sans Pro"/>
                <a:cs typeface="Source Sans Pro"/>
                <a:sym typeface="Source Sans Pro"/>
              </a:rPr>
              <a:t>8</a:t>
            </a:r>
            <a:endParaRPr sz="900">
              <a:solidFill>
                <a:schemeClr val="accent6"/>
              </a:solidFill>
              <a:latin typeface="Source Sans Pro"/>
              <a:ea typeface="Source Sans Pro"/>
              <a:cs typeface="Source Sans Pro"/>
              <a:sym typeface="Source Sans Pro"/>
            </a:endParaRPr>
          </a:p>
          <a:p>
            <a:pPr indent="0" lvl="0" marL="0" rtl="0" algn="ctr">
              <a:spcBef>
                <a:spcPts val="0"/>
              </a:spcBef>
              <a:spcAft>
                <a:spcPts val="0"/>
              </a:spcAft>
              <a:buNone/>
            </a:pPr>
            <a:r>
              <a:rPr lang="en" sz="1300">
                <a:solidFill>
                  <a:schemeClr val="lt1"/>
                </a:solidFill>
                <a:latin typeface="Source Sans Pro SemiBold"/>
                <a:ea typeface="Source Sans Pro SemiBold"/>
                <a:cs typeface="Source Sans Pro SemiBold"/>
                <a:sym typeface="Source Sans Pro SemiBold"/>
              </a:rPr>
              <a:t>12-months from now</a:t>
            </a:r>
            <a:endParaRPr sz="1300">
              <a:solidFill>
                <a:schemeClr val="lt1"/>
              </a:solidFill>
              <a:latin typeface="Source Sans Pro SemiBold"/>
              <a:ea typeface="Source Sans Pro SemiBold"/>
              <a:cs typeface="Source Sans Pro SemiBold"/>
              <a:sym typeface="Source Sans Pro SemiBold"/>
            </a:endParaRPr>
          </a:p>
        </p:txBody>
      </p:sp>
      <p:sp>
        <p:nvSpPr>
          <p:cNvPr id="2063" name="Google Shape;2063;p389"/>
          <p:cNvSpPr txBox="1"/>
          <p:nvPr/>
        </p:nvSpPr>
        <p:spPr>
          <a:xfrm>
            <a:off x="942575" y="2073942"/>
            <a:ext cx="1583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lt2"/>
                </a:solidFill>
                <a:latin typeface="Source Sans Pro"/>
                <a:ea typeface="Source Sans Pro"/>
                <a:cs typeface="Source Sans Pro"/>
                <a:sym typeface="Source Sans Pro"/>
              </a:rPr>
              <a:t>3</a:t>
            </a:r>
            <a:r>
              <a:rPr b="1" lang="en" sz="4600">
                <a:solidFill>
                  <a:schemeClr val="lt1"/>
                </a:solidFill>
                <a:latin typeface="Source Sans Pro"/>
                <a:ea typeface="Source Sans Pro"/>
                <a:cs typeface="Source Sans Pro"/>
                <a:sym typeface="Source Sans Pro"/>
              </a:rPr>
              <a:t> </a:t>
            </a:r>
            <a:br>
              <a:rPr b="1" lang="en" sz="1300">
                <a:solidFill>
                  <a:schemeClr val="lt1"/>
                </a:solidFill>
                <a:latin typeface="Source Sans Pro"/>
                <a:ea typeface="Source Sans Pro"/>
                <a:cs typeface="Source Sans Pro"/>
                <a:sym typeface="Source Sans Pro"/>
              </a:rPr>
            </a:br>
            <a:r>
              <a:rPr lang="en" sz="1300">
                <a:solidFill>
                  <a:schemeClr val="lt1"/>
                </a:solidFill>
                <a:latin typeface="Source Sans Pro SemiBold"/>
                <a:ea typeface="Source Sans Pro SemiBold"/>
                <a:cs typeface="Source Sans Pro SemiBold"/>
                <a:sym typeface="Source Sans Pro SemiBold"/>
              </a:rPr>
              <a:t>Current team size</a:t>
            </a:r>
            <a:endParaRPr sz="1300">
              <a:solidFill>
                <a:schemeClr val="lt1"/>
              </a:solidFill>
              <a:latin typeface="Source Sans Pro SemiBold"/>
              <a:ea typeface="Source Sans Pro SemiBold"/>
              <a:cs typeface="Source Sans Pro SemiBold"/>
              <a:sym typeface="Source Sans Pro SemiBold"/>
            </a:endParaRPr>
          </a:p>
        </p:txBody>
      </p:sp>
      <p:sp>
        <p:nvSpPr>
          <p:cNvPr id="2064" name="Google Shape;2064;p389"/>
          <p:cNvSpPr txBox="1"/>
          <p:nvPr/>
        </p:nvSpPr>
        <p:spPr>
          <a:xfrm>
            <a:off x="795275" y="3120613"/>
            <a:ext cx="18777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5100">
                <a:solidFill>
                  <a:schemeClr val="lt2"/>
                </a:solidFill>
                <a:latin typeface="Source Sans Pro"/>
                <a:ea typeface="Source Sans Pro"/>
                <a:cs typeface="Source Sans Pro"/>
                <a:sym typeface="Source Sans Pro"/>
              </a:rPr>
              <a:t>6</a:t>
            </a:r>
            <a:endParaRPr sz="900">
              <a:solidFill>
                <a:schemeClr val="lt2"/>
              </a:solidFill>
              <a:latin typeface="Source Sans Pro"/>
              <a:ea typeface="Source Sans Pro"/>
              <a:cs typeface="Source Sans Pro"/>
              <a:sym typeface="Source Sans Pro"/>
            </a:endParaRPr>
          </a:p>
          <a:p>
            <a:pPr indent="0" lvl="0" marL="0" rtl="0" algn="ctr">
              <a:spcBef>
                <a:spcPts val="0"/>
              </a:spcBef>
              <a:spcAft>
                <a:spcPts val="0"/>
              </a:spcAft>
              <a:buNone/>
            </a:pPr>
            <a:r>
              <a:rPr lang="en" sz="1300">
                <a:solidFill>
                  <a:schemeClr val="lt1"/>
                </a:solidFill>
                <a:latin typeface="Source Sans Pro SemiBold"/>
                <a:ea typeface="Source Sans Pro SemiBold"/>
                <a:cs typeface="Source Sans Pro SemiBold"/>
                <a:sym typeface="Source Sans Pro SemiBold"/>
              </a:rPr>
              <a:t>12-months from now</a:t>
            </a:r>
            <a:endParaRPr sz="1300">
              <a:solidFill>
                <a:schemeClr val="lt1"/>
              </a:solidFill>
              <a:latin typeface="Source Sans Pro SemiBold"/>
              <a:ea typeface="Source Sans Pro SemiBold"/>
              <a:cs typeface="Source Sans Pro SemiBold"/>
              <a:sym typeface="Source Sans Pro SemiBold"/>
            </a:endParaRPr>
          </a:p>
        </p:txBody>
      </p:sp>
      <p:sp>
        <p:nvSpPr>
          <p:cNvPr id="2065" name="Google Shape;2065;p389"/>
          <p:cNvSpPr txBox="1"/>
          <p:nvPr/>
        </p:nvSpPr>
        <p:spPr>
          <a:xfrm>
            <a:off x="1447901" y="1341549"/>
            <a:ext cx="1583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2"/>
                </a:solidFill>
                <a:latin typeface="Source Sans Pro"/>
                <a:ea typeface="Source Sans Pro"/>
                <a:cs typeface="Source Sans Pro"/>
                <a:sym typeface="Source Sans Pro"/>
              </a:rPr>
              <a:t>Crawl</a:t>
            </a:r>
            <a:endParaRPr sz="100">
              <a:solidFill>
                <a:schemeClr val="lt2"/>
              </a:solidFill>
              <a:latin typeface="Source Sans Pro"/>
              <a:ea typeface="Source Sans Pro"/>
              <a:cs typeface="Source Sans Pro"/>
              <a:sym typeface="Source Sans Pro"/>
            </a:endParaRPr>
          </a:p>
        </p:txBody>
      </p:sp>
      <p:sp>
        <p:nvSpPr>
          <p:cNvPr id="2066" name="Google Shape;2066;p389"/>
          <p:cNvSpPr txBox="1"/>
          <p:nvPr/>
        </p:nvSpPr>
        <p:spPr>
          <a:xfrm>
            <a:off x="4167251" y="1341549"/>
            <a:ext cx="1583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accent6"/>
                </a:solidFill>
                <a:latin typeface="Source Sans Pro"/>
                <a:ea typeface="Source Sans Pro"/>
                <a:cs typeface="Source Sans Pro"/>
                <a:sym typeface="Source Sans Pro"/>
              </a:rPr>
              <a:t>Walk</a:t>
            </a:r>
            <a:endParaRPr sz="100">
              <a:solidFill>
                <a:schemeClr val="accent6"/>
              </a:solidFill>
              <a:latin typeface="Source Sans Pro"/>
              <a:ea typeface="Source Sans Pro"/>
              <a:cs typeface="Source Sans Pro"/>
              <a:sym typeface="Source Sans Pro"/>
            </a:endParaRPr>
          </a:p>
        </p:txBody>
      </p:sp>
      <p:sp>
        <p:nvSpPr>
          <p:cNvPr id="2067" name="Google Shape;2067;p389"/>
          <p:cNvSpPr txBox="1"/>
          <p:nvPr/>
        </p:nvSpPr>
        <p:spPr>
          <a:xfrm>
            <a:off x="7072511" y="1341549"/>
            <a:ext cx="1583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accent5"/>
                </a:solidFill>
                <a:latin typeface="Source Sans Pro"/>
                <a:ea typeface="Source Sans Pro"/>
                <a:cs typeface="Source Sans Pro"/>
                <a:sym typeface="Source Sans Pro"/>
              </a:rPr>
              <a:t>Run</a:t>
            </a:r>
            <a:endParaRPr sz="100">
              <a:solidFill>
                <a:schemeClr val="accent5"/>
              </a:solidFill>
              <a:latin typeface="Source Sans Pro"/>
              <a:ea typeface="Source Sans Pro"/>
              <a:cs typeface="Source Sans Pro"/>
              <a:sym typeface="Source Sans Pro"/>
            </a:endParaRPr>
          </a:p>
        </p:txBody>
      </p:sp>
      <p:pic>
        <p:nvPicPr>
          <p:cNvPr id="2068" name="Google Shape;2068;p389"/>
          <p:cNvPicPr preferRelativeResize="0"/>
          <p:nvPr/>
        </p:nvPicPr>
        <p:blipFill>
          <a:blip r:embed="rId3">
            <a:alphaModFix/>
          </a:blip>
          <a:stretch>
            <a:fillRect/>
          </a:stretch>
        </p:blipFill>
        <p:spPr>
          <a:xfrm>
            <a:off x="1119402" y="1197985"/>
            <a:ext cx="640080" cy="795048"/>
          </a:xfrm>
          <a:prstGeom prst="rect">
            <a:avLst/>
          </a:prstGeom>
          <a:noFill/>
          <a:ln>
            <a:noFill/>
          </a:ln>
        </p:spPr>
      </p:pic>
      <p:pic>
        <p:nvPicPr>
          <p:cNvPr id="2069" name="Google Shape;2069;p389"/>
          <p:cNvPicPr preferRelativeResize="0"/>
          <p:nvPr/>
        </p:nvPicPr>
        <p:blipFill>
          <a:blip r:embed="rId4">
            <a:alphaModFix/>
          </a:blip>
          <a:stretch>
            <a:fillRect/>
          </a:stretch>
        </p:blipFill>
        <p:spPr>
          <a:xfrm>
            <a:off x="6772516" y="1198663"/>
            <a:ext cx="640080" cy="793700"/>
          </a:xfrm>
          <a:prstGeom prst="rect">
            <a:avLst/>
          </a:prstGeom>
          <a:noFill/>
          <a:ln>
            <a:noFill/>
          </a:ln>
        </p:spPr>
      </p:pic>
      <p:pic>
        <p:nvPicPr>
          <p:cNvPr id="2070" name="Google Shape;2070;p389"/>
          <p:cNvPicPr preferRelativeResize="0"/>
          <p:nvPr/>
        </p:nvPicPr>
        <p:blipFill>
          <a:blip r:embed="rId5">
            <a:alphaModFix/>
          </a:blip>
          <a:stretch>
            <a:fillRect/>
          </a:stretch>
        </p:blipFill>
        <p:spPr>
          <a:xfrm>
            <a:off x="3868341" y="1198663"/>
            <a:ext cx="640080" cy="793700"/>
          </a:xfrm>
          <a:prstGeom prst="rect">
            <a:avLst/>
          </a:prstGeom>
          <a:noFill/>
          <a:ln>
            <a:noFill/>
          </a:ln>
        </p:spPr>
      </p:pic>
      <p:cxnSp>
        <p:nvCxnSpPr>
          <p:cNvPr id="2071" name="Google Shape;2071;p389"/>
          <p:cNvCxnSpPr/>
          <p:nvPr/>
        </p:nvCxnSpPr>
        <p:spPr>
          <a:xfrm>
            <a:off x="780275" y="2156425"/>
            <a:ext cx="1907700" cy="0"/>
          </a:xfrm>
          <a:prstGeom prst="straightConnector1">
            <a:avLst/>
          </a:prstGeom>
          <a:noFill/>
          <a:ln cap="flat" cmpd="sng" w="19050">
            <a:solidFill>
              <a:schemeClr val="lt2"/>
            </a:solidFill>
            <a:prstDash val="dot"/>
            <a:round/>
            <a:headEnd len="med" w="med" type="none"/>
            <a:tailEnd len="med" w="med" type="none"/>
          </a:ln>
        </p:spPr>
      </p:cxnSp>
      <p:cxnSp>
        <p:nvCxnSpPr>
          <p:cNvPr id="2072" name="Google Shape;2072;p389"/>
          <p:cNvCxnSpPr/>
          <p:nvPr/>
        </p:nvCxnSpPr>
        <p:spPr>
          <a:xfrm>
            <a:off x="3618150" y="2156425"/>
            <a:ext cx="1907700" cy="0"/>
          </a:xfrm>
          <a:prstGeom prst="straightConnector1">
            <a:avLst/>
          </a:prstGeom>
          <a:noFill/>
          <a:ln cap="flat" cmpd="sng" w="19050">
            <a:solidFill>
              <a:schemeClr val="accent6"/>
            </a:solidFill>
            <a:prstDash val="dot"/>
            <a:round/>
            <a:headEnd len="med" w="med" type="none"/>
            <a:tailEnd len="med" w="med" type="none"/>
          </a:ln>
        </p:spPr>
      </p:cxnSp>
      <p:cxnSp>
        <p:nvCxnSpPr>
          <p:cNvPr id="2073" name="Google Shape;2073;p389"/>
          <p:cNvCxnSpPr/>
          <p:nvPr/>
        </p:nvCxnSpPr>
        <p:spPr>
          <a:xfrm>
            <a:off x="6455713" y="2156425"/>
            <a:ext cx="1907700" cy="0"/>
          </a:xfrm>
          <a:prstGeom prst="straightConnector1">
            <a:avLst/>
          </a:prstGeom>
          <a:noFill/>
          <a:ln cap="flat" cmpd="sng" w="19050">
            <a:solidFill>
              <a:schemeClr val="accent5"/>
            </a:solidFill>
            <a:prstDash val="dot"/>
            <a:round/>
            <a:headEnd len="med" w="med" type="none"/>
            <a:tailEnd len="med" w="med" type="none"/>
          </a:ln>
        </p:spPr>
      </p:cxnSp>
      <p:sp>
        <p:nvSpPr>
          <p:cNvPr id="2074" name="Google Shape;2074;p389"/>
          <p:cNvSpPr txBox="1"/>
          <p:nvPr/>
        </p:nvSpPr>
        <p:spPr>
          <a:xfrm>
            <a:off x="1447900" y="4227875"/>
            <a:ext cx="65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6">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sp>
        <p:nvSpPr>
          <p:cNvPr id="2079" name="Google Shape;2079;p390"/>
          <p:cNvSpPr txBox="1"/>
          <p:nvPr>
            <p:ph type="title"/>
          </p:nvPr>
        </p:nvSpPr>
        <p:spPr>
          <a:xfrm>
            <a:off x="311700" y="227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Data.FinOps.Org: what are your top challenges?</a:t>
            </a:r>
            <a:endParaRPr/>
          </a:p>
        </p:txBody>
      </p:sp>
      <p:sp>
        <p:nvSpPr>
          <p:cNvPr id="2080" name="Google Shape;2080;p39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
        <p:nvSpPr>
          <p:cNvPr id="2081" name="Google Shape;2081;p390"/>
          <p:cNvSpPr txBox="1"/>
          <p:nvPr/>
        </p:nvSpPr>
        <p:spPr>
          <a:xfrm>
            <a:off x="1421350" y="4594000"/>
            <a:ext cx="656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FA382"/>
                </a:solidFill>
                <a:latin typeface="Source Sans Pro"/>
                <a:ea typeface="Source Sans Pro"/>
                <a:cs typeface="Source Sans Pro"/>
                <a:sym typeface="Source Sans Pro"/>
              </a:rPr>
              <a:t>Use of this work </a:t>
            </a:r>
            <a:r>
              <a:rPr lang="en" sz="1000" u="sng">
                <a:solidFill>
                  <a:srgbClr val="1FA382"/>
                </a:solidFill>
                <a:latin typeface="Source Sans Pro"/>
                <a:ea typeface="Source Sans Pro"/>
                <a:cs typeface="Source Sans Pro"/>
                <a:sym typeface="Source Sans Pro"/>
                <a:hlinkClick r:id="rId3">
                  <a:extLst>
                    <a:ext uri="{A12FA001-AC4F-418D-AE19-62706E023703}">
                      <ahyp:hlinkClr val="tx"/>
                    </a:ext>
                  </a:extLst>
                </a:hlinkClick>
              </a:rPr>
              <a:t>requires attribution to the FinOps Foundation under the ccby4.0 license</a:t>
            </a:r>
            <a:endParaRPr sz="1000">
              <a:solidFill>
                <a:srgbClr val="1FA382"/>
              </a:solidFill>
              <a:latin typeface="Roboto"/>
              <a:ea typeface="Roboto"/>
              <a:cs typeface="Roboto"/>
              <a:sym typeface="Roboto"/>
            </a:endParaRPr>
          </a:p>
          <a:p>
            <a:pPr indent="0" lvl="0" marL="0" rtl="0" algn="ctr">
              <a:spcBef>
                <a:spcPts val="0"/>
              </a:spcBef>
              <a:spcAft>
                <a:spcPts val="0"/>
              </a:spcAft>
              <a:buNone/>
            </a:pPr>
            <a:r>
              <a:t/>
            </a:r>
            <a:endParaRPr i="1" sz="1000">
              <a:solidFill>
                <a:srgbClr val="1FA382"/>
              </a:solidFill>
              <a:latin typeface="Roboto"/>
              <a:ea typeface="Roboto"/>
              <a:cs typeface="Roboto"/>
              <a:sym typeface="Roboto"/>
            </a:endParaRPr>
          </a:p>
        </p:txBody>
      </p:sp>
      <p:pic>
        <p:nvPicPr>
          <p:cNvPr id="2082" name="Google Shape;2082;p390"/>
          <p:cNvPicPr preferRelativeResize="0"/>
          <p:nvPr/>
        </p:nvPicPr>
        <p:blipFill>
          <a:blip r:embed="rId4">
            <a:alphaModFix/>
          </a:blip>
          <a:stretch>
            <a:fillRect/>
          </a:stretch>
        </p:blipFill>
        <p:spPr>
          <a:xfrm>
            <a:off x="1169100" y="800500"/>
            <a:ext cx="6815012" cy="379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sp>
        <p:nvSpPr>
          <p:cNvPr id="2087" name="Google Shape;2087;p391"/>
          <p:cNvSpPr/>
          <p:nvPr/>
        </p:nvSpPr>
        <p:spPr>
          <a:xfrm>
            <a:off x="0" y="76175"/>
            <a:ext cx="9144000" cy="3949800"/>
          </a:xfrm>
          <a:prstGeom prst="rect">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391"/>
          <p:cNvSpPr txBox="1"/>
          <p:nvPr>
            <p:ph idx="12" type="sldNum"/>
          </p:nvPr>
        </p:nvSpPr>
        <p:spPr>
          <a:xfrm>
            <a:off x="8472458" y="4861246"/>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900">
                <a:latin typeface="IBM Plex Sans Medium"/>
                <a:ea typeface="IBM Plex Sans Medium"/>
                <a:cs typeface="IBM Plex Sans Medium"/>
                <a:sym typeface="IBM Plex Sans Medium"/>
              </a:rPr>
              <a:t>‹#›</a:t>
            </a:fld>
            <a:endParaRPr sz="900">
              <a:latin typeface="IBM Plex Sans Medium"/>
              <a:ea typeface="IBM Plex Sans Medium"/>
              <a:cs typeface="IBM Plex Sans Medium"/>
              <a:sym typeface="IBM Plex Sans Medium"/>
            </a:endParaRPr>
          </a:p>
        </p:txBody>
      </p:sp>
      <p:sp>
        <p:nvSpPr>
          <p:cNvPr id="2089" name="Google Shape;2089;p391"/>
          <p:cNvSpPr txBox="1"/>
          <p:nvPr/>
        </p:nvSpPr>
        <p:spPr>
          <a:xfrm>
            <a:off x="3914550" y="4097475"/>
            <a:ext cx="1314900" cy="246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600">
                <a:solidFill>
                  <a:schemeClr val="dk2"/>
                </a:solidFill>
                <a:latin typeface="Source Sans Pro"/>
                <a:ea typeface="Source Sans Pro"/>
                <a:cs typeface="Source Sans Pro"/>
                <a:sym typeface="Source Sans Pro"/>
              </a:rPr>
              <a:t>Domains</a:t>
            </a:r>
            <a:endParaRPr b="1" sz="1600">
              <a:solidFill>
                <a:schemeClr val="dk2"/>
              </a:solidFill>
              <a:latin typeface="Source Sans Pro"/>
              <a:ea typeface="Source Sans Pro"/>
              <a:cs typeface="Source Sans Pro"/>
              <a:sym typeface="Source Sans Pro"/>
            </a:endParaRPr>
          </a:p>
        </p:txBody>
      </p:sp>
      <p:sp>
        <p:nvSpPr>
          <p:cNvPr id="2090" name="Google Shape;2090;p391"/>
          <p:cNvSpPr txBox="1"/>
          <p:nvPr/>
        </p:nvSpPr>
        <p:spPr>
          <a:xfrm>
            <a:off x="3218175" y="1261126"/>
            <a:ext cx="1954500" cy="290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Personas</a:t>
            </a:r>
            <a:endParaRPr b="1" sz="1600">
              <a:solidFill>
                <a:schemeClr val="dk2"/>
              </a:solidFill>
              <a:latin typeface="Source Sans Pro"/>
              <a:ea typeface="Source Sans Pro"/>
              <a:cs typeface="Source Sans Pro"/>
              <a:sym typeface="Source Sans Pro"/>
            </a:endParaRPr>
          </a:p>
        </p:txBody>
      </p:sp>
      <p:sp>
        <p:nvSpPr>
          <p:cNvPr id="2091" name="Google Shape;2091;p391"/>
          <p:cNvSpPr/>
          <p:nvPr/>
        </p:nvSpPr>
        <p:spPr>
          <a:xfrm>
            <a:off x="3636475" y="1745163"/>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FinOps Practitioner</a:t>
            </a:r>
            <a:endParaRPr sz="1300">
              <a:solidFill>
                <a:schemeClr val="lt1"/>
              </a:solidFill>
              <a:latin typeface="Source Sans Pro"/>
              <a:ea typeface="Source Sans Pro"/>
              <a:cs typeface="Source Sans Pro"/>
              <a:sym typeface="Source Sans Pro"/>
            </a:endParaRPr>
          </a:p>
        </p:txBody>
      </p:sp>
      <p:sp>
        <p:nvSpPr>
          <p:cNvPr id="2092" name="Google Shape;2092;p391"/>
          <p:cNvSpPr/>
          <p:nvPr/>
        </p:nvSpPr>
        <p:spPr>
          <a:xfrm>
            <a:off x="3636475" y="2190221"/>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Executive</a:t>
            </a:r>
            <a:endParaRPr sz="1300">
              <a:solidFill>
                <a:schemeClr val="lt1"/>
              </a:solidFill>
              <a:latin typeface="Source Sans Pro"/>
              <a:ea typeface="Source Sans Pro"/>
              <a:cs typeface="Source Sans Pro"/>
              <a:sym typeface="Source Sans Pro"/>
            </a:endParaRPr>
          </a:p>
        </p:txBody>
      </p:sp>
      <p:sp>
        <p:nvSpPr>
          <p:cNvPr id="2093" name="Google Shape;2093;p391"/>
          <p:cNvSpPr/>
          <p:nvPr/>
        </p:nvSpPr>
        <p:spPr>
          <a:xfrm>
            <a:off x="3636475" y="2635280"/>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Business/Product Owner</a:t>
            </a:r>
            <a:endParaRPr sz="1300">
              <a:solidFill>
                <a:schemeClr val="lt1"/>
              </a:solidFill>
              <a:latin typeface="Source Sans Pro"/>
              <a:ea typeface="Source Sans Pro"/>
              <a:cs typeface="Source Sans Pro"/>
              <a:sym typeface="Source Sans Pro"/>
            </a:endParaRPr>
          </a:p>
        </p:txBody>
      </p:sp>
      <p:sp>
        <p:nvSpPr>
          <p:cNvPr id="2094" name="Google Shape;2094;p391"/>
          <p:cNvSpPr/>
          <p:nvPr/>
        </p:nvSpPr>
        <p:spPr>
          <a:xfrm>
            <a:off x="3636475" y="3080339"/>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Finance/Procurement </a:t>
            </a:r>
            <a:endParaRPr sz="1300">
              <a:solidFill>
                <a:schemeClr val="lt1"/>
              </a:solidFill>
              <a:latin typeface="Source Sans Pro"/>
              <a:ea typeface="Source Sans Pro"/>
              <a:cs typeface="Source Sans Pro"/>
              <a:sym typeface="Source Sans Pro"/>
            </a:endParaRPr>
          </a:p>
        </p:txBody>
      </p:sp>
      <p:sp>
        <p:nvSpPr>
          <p:cNvPr id="2095" name="Google Shape;2095;p391"/>
          <p:cNvSpPr/>
          <p:nvPr/>
        </p:nvSpPr>
        <p:spPr>
          <a:xfrm>
            <a:off x="3636475" y="3525398"/>
            <a:ext cx="2364300" cy="359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Source Sans Pro"/>
                <a:ea typeface="Source Sans Pro"/>
                <a:cs typeface="Source Sans Pro"/>
                <a:sym typeface="Source Sans Pro"/>
              </a:rPr>
              <a:t>Engineering/Operations</a:t>
            </a:r>
            <a:endParaRPr sz="1300">
              <a:solidFill>
                <a:schemeClr val="lt1"/>
              </a:solidFill>
              <a:latin typeface="Source Sans Pro"/>
              <a:ea typeface="Source Sans Pro"/>
              <a:cs typeface="Source Sans Pro"/>
              <a:sym typeface="Source Sans Pro"/>
            </a:endParaRPr>
          </a:p>
        </p:txBody>
      </p:sp>
      <p:pic>
        <p:nvPicPr>
          <p:cNvPr id="2096" name="Google Shape;2096;p391"/>
          <p:cNvPicPr preferRelativeResize="0"/>
          <p:nvPr/>
        </p:nvPicPr>
        <p:blipFill>
          <a:blip r:embed="rId3">
            <a:alphaModFix/>
          </a:blip>
          <a:stretch>
            <a:fillRect/>
          </a:stretch>
        </p:blipFill>
        <p:spPr>
          <a:xfrm>
            <a:off x="5697329" y="2940619"/>
            <a:ext cx="649325" cy="641290"/>
          </a:xfrm>
          <a:prstGeom prst="rect">
            <a:avLst/>
          </a:prstGeom>
          <a:noFill/>
          <a:ln>
            <a:noFill/>
          </a:ln>
        </p:spPr>
      </p:pic>
      <p:pic>
        <p:nvPicPr>
          <p:cNvPr id="2097" name="Google Shape;2097;p391"/>
          <p:cNvPicPr preferRelativeResize="0"/>
          <p:nvPr/>
        </p:nvPicPr>
        <p:blipFill>
          <a:blip r:embed="rId4">
            <a:alphaModFix/>
          </a:blip>
          <a:stretch>
            <a:fillRect/>
          </a:stretch>
        </p:blipFill>
        <p:spPr>
          <a:xfrm>
            <a:off x="3259585" y="2497661"/>
            <a:ext cx="649325" cy="641286"/>
          </a:xfrm>
          <a:prstGeom prst="rect">
            <a:avLst/>
          </a:prstGeom>
          <a:noFill/>
          <a:ln>
            <a:noFill/>
          </a:ln>
        </p:spPr>
      </p:pic>
      <p:pic>
        <p:nvPicPr>
          <p:cNvPr id="2098" name="Google Shape;2098;p391"/>
          <p:cNvPicPr preferRelativeResize="0"/>
          <p:nvPr/>
        </p:nvPicPr>
        <p:blipFill>
          <a:blip r:embed="rId5">
            <a:alphaModFix/>
          </a:blip>
          <a:stretch>
            <a:fillRect/>
          </a:stretch>
        </p:blipFill>
        <p:spPr>
          <a:xfrm>
            <a:off x="3241361" y="1559499"/>
            <a:ext cx="685775" cy="677289"/>
          </a:xfrm>
          <a:prstGeom prst="rect">
            <a:avLst/>
          </a:prstGeom>
          <a:noFill/>
          <a:ln>
            <a:noFill/>
          </a:ln>
        </p:spPr>
      </p:pic>
      <p:pic>
        <p:nvPicPr>
          <p:cNvPr id="2099" name="Google Shape;2099;p391"/>
          <p:cNvPicPr preferRelativeResize="0"/>
          <p:nvPr/>
        </p:nvPicPr>
        <p:blipFill>
          <a:blip r:embed="rId6">
            <a:alphaModFix/>
          </a:blip>
          <a:stretch>
            <a:fillRect/>
          </a:stretch>
        </p:blipFill>
        <p:spPr>
          <a:xfrm>
            <a:off x="5685850" y="2035289"/>
            <a:ext cx="649325" cy="641275"/>
          </a:xfrm>
          <a:prstGeom prst="rect">
            <a:avLst/>
          </a:prstGeom>
          <a:noFill/>
          <a:ln>
            <a:noFill/>
          </a:ln>
        </p:spPr>
      </p:pic>
      <p:pic>
        <p:nvPicPr>
          <p:cNvPr id="2100" name="Google Shape;2100;p391"/>
          <p:cNvPicPr preferRelativeResize="0"/>
          <p:nvPr/>
        </p:nvPicPr>
        <p:blipFill>
          <a:blip r:embed="rId7">
            <a:alphaModFix/>
          </a:blip>
          <a:stretch>
            <a:fillRect/>
          </a:stretch>
        </p:blipFill>
        <p:spPr>
          <a:xfrm>
            <a:off x="3280630" y="3322598"/>
            <a:ext cx="649325" cy="641301"/>
          </a:xfrm>
          <a:prstGeom prst="rect">
            <a:avLst/>
          </a:prstGeom>
          <a:noFill/>
          <a:ln>
            <a:noFill/>
          </a:ln>
        </p:spPr>
      </p:pic>
      <p:sp>
        <p:nvSpPr>
          <p:cNvPr id="2101" name="Google Shape;2101;p391"/>
          <p:cNvSpPr txBox="1"/>
          <p:nvPr/>
        </p:nvSpPr>
        <p:spPr>
          <a:xfrm>
            <a:off x="436900" y="1261621"/>
            <a:ext cx="1829700" cy="290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Principles</a:t>
            </a:r>
            <a:endParaRPr b="1" sz="1600">
              <a:solidFill>
                <a:schemeClr val="dk2"/>
              </a:solidFill>
              <a:latin typeface="Source Sans Pro"/>
              <a:ea typeface="Source Sans Pro"/>
              <a:cs typeface="Source Sans Pro"/>
              <a:sym typeface="Source Sans Pro"/>
            </a:endParaRPr>
          </a:p>
        </p:txBody>
      </p:sp>
      <p:sp>
        <p:nvSpPr>
          <p:cNvPr id="2102" name="Google Shape;2102;p391"/>
          <p:cNvSpPr txBox="1"/>
          <p:nvPr/>
        </p:nvSpPr>
        <p:spPr>
          <a:xfrm>
            <a:off x="436900" y="1552325"/>
            <a:ext cx="2690400" cy="2321700"/>
          </a:xfrm>
          <a:prstGeom prst="rect">
            <a:avLst/>
          </a:prstGeom>
          <a:noFill/>
          <a:ln>
            <a:noFill/>
          </a:ln>
        </p:spPr>
        <p:txBody>
          <a:bodyPr anchorCtr="0" anchor="t" bIns="0" lIns="0" spcFirstLastPara="1" rIns="0" wrap="square" tIns="0">
            <a:spAutoFit/>
          </a:bodyPr>
          <a:lstStyle/>
          <a:p>
            <a:pPr indent="-219709" lvl="0" marL="210312" rtl="0" algn="l">
              <a:spcBef>
                <a:spcPts val="0"/>
              </a:spcBef>
              <a:spcAft>
                <a:spcPts val="0"/>
              </a:spcAft>
              <a:buSzPts val="1300"/>
              <a:buFont typeface="Source Sans Pro"/>
              <a:buChar char="▸"/>
            </a:pPr>
            <a:r>
              <a:rPr lang="en" sz="1300">
                <a:latin typeface="Source Sans Pro"/>
                <a:ea typeface="Source Sans Pro"/>
                <a:cs typeface="Source Sans Pro"/>
                <a:sym typeface="Source Sans Pro"/>
              </a:rPr>
              <a:t>Teams need to collaborate</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Everyone takes </a:t>
            </a:r>
            <a:r>
              <a:rPr lang="en" sz="1300">
                <a:latin typeface="Source Sans Pro"/>
                <a:ea typeface="Source Sans Pro"/>
                <a:cs typeface="Source Sans Pro"/>
                <a:sym typeface="Source Sans Pro"/>
              </a:rPr>
              <a:t>ownership</a:t>
            </a:r>
            <a:r>
              <a:rPr lang="en" sz="1300">
                <a:latin typeface="Source Sans Pro"/>
                <a:ea typeface="Source Sans Pro"/>
                <a:cs typeface="Source Sans Pro"/>
                <a:sym typeface="Source Sans Pro"/>
              </a:rPr>
              <a:t> for their cloud usage</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A centralized team drives FinOps</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Reports should be accessible</a:t>
            </a:r>
            <a:br>
              <a:rPr lang="en" sz="1300">
                <a:latin typeface="Source Sans Pro"/>
                <a:ea typeface="Source Sans Pro"/>
                <a:cs typeface="Source Sans Pro"/>
                <a:sym typeface="Source Sans Pro"/>
              </a:rPr>
            </a:br>
            <a:r>
              <a:rPr lang="en" sz="1300">
                <a:latin typeface="Source Sans Pro"/>
                <a:ea typeface="Source Sans Pro"/>
                <a:cs typeface="Source Sans Pro"/>
                <a:sym typeface="Source Sans Pro"/>
              </a:rPr>
              <a:t>and timely</a:t>
            </a:r>
            <a:endParaRPr sz="1300">
              <a:latin typeface="Source Sans Pro"/>
              <a:ea typeface="Source Sans Pro"/>
              <a:cs typeface="Source Sans Pro"/>
              <a:sym typeface="Source Sans Pro"/>
            </a:endParaRPr>
          </a:p>
          <a:p>
            <a:pPr indent="-219709" lvl="0" marL="210312" rtl="0" algn="l">
              <a:spcBef>
                <a:spcPts val="500"/>
              </a:spcBef>
              <a:spcAft>
                <a:spcPts val="0"/>
              </a:spcAft>
              <a:buSzPts val="1300"/>
              <a:buFont typeface="Source Sans Pro"/>
              <a:buChar char="▸"/>
            </a:pPr>
            <a:r>
              <a:rPr lang="en" sz="1300">
                <a:latin typeface="Source Sans Pro"/>
                <a:ea typeface="Source Sans Pro"/>
                <a:cs typeface="Source Sans Pro"/>
                <a:sym typeface="Source Sans Pro"/>
              </a:rPr>
              <a:t>Decisions are driven by business value of cloud</a:t>
            </a:r>
            <a:endParaRPr sz="1300">
              <a:latin typeface="Source Sans Pro"/>
              <a:ea typeface="Source Sans Pro"/>
              <a:cs typeface="Source Sans Pro"/>
              <a:sym typeface="Source Sans Pro"/>
            </a:endParaRPr>
          </a:p>
          <a:p>
            <a:pPr indent="-219709" lvl="0" marL="210312" rtl="0" algn="l">
              <a:spcBef>
                <a:spcPts val="500"/>
              </a:spcBef>
              <a:spcAft>
                <a:spcPts val="500"/>
              </a:spcAft>
              <a:buSzPts val="1300"/>
              <a:buFont typeface="Source Sans Pro"/>
              <a:buChar char="▸"/>
            </a:pPr>
            <a:r>
              <a:rPr lang="en" sz="1300">
                <a:latin typeface="Source Sans Pro"/>
                <a:ea typeface="Source Sans Pro"/>
                <a:cs typeface="Source Sans Pro"/>
                <a:sym typeface="Source Sans Pro"/>
              </a:rPr>
              <a:t>Take advantage of the variable cost model of the cloud</a:t>
            </a:r>
            <a:endParaRPr sz="1300">
              <a:latin typeface="Source Sans Pro"/>
              <a:ea typeface="Source Sans Pro"/>
              <a:cs typeface="Source Sans Pro"/>
              <a:sym typeface="Source Sans Pro"/>
            </a:endParaRPr>
          </a:p>
        </p:txBody>
      </p:sp>
      <p:sp>
        <p:nvSpPr>
          <p:cNvPr id="2103" name="Google Shape;2103;p391"/>
          <p:cNvSpPr/>
          <p:nvPr/>
        </p:nvSpPr>
        <p:spPr>
          <a:xfrm>
            <a:off x="0" y="4441500"/>
            <a:ext cx="9144000" cy="702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391"/>
          <p:cNvSpPr/>
          <p:nvPr/>
        </p:nvSpPr>
        <p:spPr>
          <a:xfrm>
            <a:off x="425800" y="4384704"/>
            <a:ext cx="1302300" cy="6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Understanding Cloud Usage </a:t>
            </a:r>
            <a:br>
              <a:rPr lang="en" sz="1200">
                <a:solidFill>
                  <a:schemeClr val="lt1"/>
                </a:solidFill>
                <a:latin typeface="Source Sans Pro SemiBold"/>
                <a:ea typeface="Source Sans Pro SemiBold"/>
                <a:cs typeface="Source Sans Pro SemiBold"/>
                <a:sym typeface="Source Sans Pro SemiBold"/>
              </a:rPr>
            </a:br>
            <a:r>
              <a:rPr lang="en" sz="1200">
                <a:solidFill>
                  <a:schemeClr val="lt1"/>
                </a:solidFill>
                <a:latin typeface="Source Sans Pro SemiBold"/>
                <a:ea typeface="Source Sans Pro SemiBold"/>
                <a:cs typeface="Source Sans Pro SemiBold"/>
                <a:sym typeface="Source Sans Pro SemiBold"/>
              </a:rPr>
              <a:t>and Cost</a:t>
            </a:r>
            <a:endParaRPr sz="1200">
              <a:solidFill>
                <a:schemeClr val="lt1"/>
              </a:solidFill>
              <a:latin typeface="Source Sans Pro SemiBold"/>
              <a:ea typeface="Source Sans Pro SemiBold"/>
              <a:cs typeface="Source Sans Pro SemiBold"/>
              <a:sym typeface="Source Sans Pro SemiBold"/>
            </a:endParaRPr>
          </a:p>
        </p:txBody>
      </p:sp>
      <p:sp>
        <p:nvSpPr>
          <p:cNvPr id="2105" name="Google Shape;2105;p391"/>
          <p:cNvSpPr/>
          <p:nvPr/>
        </p:nvSpPr>
        <p:spPr>
          <a:xfrm>
            <a:off x="1819000" y="4384704"/>
            <a:ext cx="13023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Performance Tracking &amp; Benchmarking</a:t>
            </a:r>
            <a:endParaRPr sz="1200">
              <a:solidFill>
                <a:schemeClr val="lt1"/>
              </a:solidFill>
              <a:latin typeface="Source Sans Pro SemiBold"/>
              <a:ea typeface="Source Sans Pro SemiBold"/>
              <a:cs typeface="Source Sans Pro SemiBold"/>
              <a:sym typeface="Source Sans Pro SemiBold"/>
            </a:endParaRPr>
          </a:p>
        </p:txBody>
      </p:sp>
      <p:sp>
        <p:nvSpPr>
          <p:cNvPr id="2106" name="Google Shape;2106;p391"/>
          <p:cNvSpPr/>
          <p:nvPr/>
        </p:nvSpPr>
        <p:spPr>
          <a:xfrm>
            <a:off x="3212200" y="4384704"/>
            <a:ext cx="13149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Real-Time Decision Making</a:t>
            </a:r>
            <a:endParaRPr sz="1200">
              <a:solidFill>
                <a:schemeClr val="lt1"/>
              </a:solidFill>
              <a:latin typeface="Source Sans Pro SemiBold"/>
              <a:ea typeface="Source Sans Pro SemiBold"/>
              <a:cs typeface="Source Sans Pro SemiBold"/>
              <a:sym typeface="Source Sans Pro SemiBold"/>
            </a:endParaRPr>
          </a:p>
        </p:txBody>
      </p:sp>
      <p:sp>
        <p:nvSpPr>
          <p:cNvPr id="2107" name="Google Shape;2107;p391"/>
          <p:cNvSpPr/>
          <p:nvPr/>
        </p:nvSpPr>
        <p:spPr>
          <a:xfrm>
            <a:off x="4618000" y="4384704"/>
            <a:ext cx="13149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Cloud Rate Optimization</a:t>
            </a:r>
            <a:endParaRPr sz="1200">
              <a:solidFill>
                <a:schemeClr val="lt1"/>
              </a:solidFill>
              <a:latin typeface="Source Sans Pro SemiBold"/>
              <a:ea typeface="Source Sans Pro SemiBold"/>
              <a:cs typeface="Source Sans Pro SemiBold"/>
              <a:sym typeface="Source Sans Pro SemiBold"/>
            </a:endParaRPr>
          </a:p>
        </p:txBody>
      </p:sp>
      <p:sp>
        <p:nvSpPr>
          <p:cNvPr id="2108" name="Google Shape;2108;p391"/>
          <p:cNvSpPr/>
          <p:nvPr/>
        </p:nvSpPr>
        <p:spPr>
          <a:xfrm>
            <a:off x="6011200" y="4384704"/>
            <a:ext cx="13149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Cloud Usage Optimization</a:t>
            </a:r>
            <a:endParaRPr sz="1200">
              <a:solidFill>
                <a:schemeClr val="lt1"/>
              </a:solidFill>
              <a:latin typeface="Source Sans Pro SemiBold"/>
              <a:ea typeface="Source Sans Pro SemiBold"/>
              <a:cs typeface="Source Sans Pro SemiBold"/>
              <a:sym typeface="Source Sans Pro SemiBold"/>
            </a:endParaRPr>
          </a:p>
        </p:txBody>
      </p:sp>
      <p:sp>
        <p:nvSpPr>
          <p:cNvPr id="2109" name="Google Shape;2109;p391"/>
          <p:cNvSpPr/>
          <p:nvPr/>
        </p:nvSpPr>
        <p:spPr>
          <a:xfrm>
            <a:off x="7415700" y="4384804"/>
            <a:ext cx="1302300" cy="609900"/>
          </a:xfrm>
          <a:prstGeom prst="rect">
            <a:avLst/>
          </a:prstGeom>
          <a:solidFill>
            <a:srgbClr val="1EA482"/>
          </a:solid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lt1"/>
                </a:solidFill>
                <a:latin typeface="Source Sans Pro SemiBold"/>
                <a:ea typeface="Source Sans Pro SemiBold"/>
                <a:cs typeface="Source Sans Pro SemiBold"/>
                <a:sym typeface="Source Sans Pro SemiBold"/>
              </a:rPr>
              <a:t>Organizational Alignment</a:t>
            </a:r>
            <a:endParaRPr sz="1200">
              <a:solidFill>
                <a:schemeClr val="lt1"/>
              </a:solidFill>
              <a:latin typeface="Source Sans Pro SemiBold"/>
              <a:ea typeface="Source Sans Pro SemiBold"/>
              <a:cs typeface="Source Sans Pro SemiBold"/>
              <a:sym typeface="Source Sans Pro SemiBold"/>
            </a:endParaRPr>
          </a:p>
        </p:txBody>
      </p:sp>
      <p:sp>
        <p:nvSpPr>
          <p:cNvPr id="2110" name="Google Shape;2110;p391"/>
          <p:cNvSpPr txBox="1"/>
          <p:nvPr>
            <p:ph type="title"/>
          </p:nvPr>
        </p:nvSpPr>
        <p:spPr>
          <a:xfrm>
            <a:off x="449800" y="484046"/>
            <a:ext cx="1187400" cy="6414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100"/>
              <a:buFont typeface="Arial"/>
              <a:buNone/>
            </a:pPr>
            <a:r>
              <a:rPr lang="en" sz="2633"/>
              <a:t>FinOps</a:t>
            </a:r>
            <a:endParaRPr sz="2633"/>
          </a:p>
          <a:p>
            <a:pPr indent="0" lvl="0" marL="0" rtl="0" algn="l">
              <a:lnSpc>
                <a:spcPct val="90000"/>
              </a:lnSpc>
              <a:spcBef>
                <a:spcPts val="0"/>
              </a:spcBef>
              <a:spcAft>
                <a:spcPts val="0"/>
              </a:spcAft>
              <a:buClr>
                <a:schemeClr val="dk1"/>
              </a:buClr>
              <a:buSzPts val="1100"/>
              <a:buFont typeface="Arial"/>
              <a:buNone/>
            </a:pPr>
            <a:r>
              <a:rPr b="0" lang="en" sz="1744">
                <a:latin typeface="Source Sans Pro SemiBold"/>
                <a:ea typeface="Source Sans Pro SemiBold"/>
                <a:cs typeface="Source Sans Pro SemiBold"/>
                <a:sym typeface="Source Sans Pro SemiBold"/>
              </a:rPr>
              <a:t>Framework</a:t>
            </a:r>
            <a:endParaRPr sz="2744"/>
          </a:p>
        </p:txBody>
      </p:sp>
      <p:sp>
        <p:nvSpPr>
          <p:cNvPr id="2111" name="Google Shape;2111;p391"/>
          <p:cNvSpPr txBox="1"/>
          <p:nvPr/>
        </p:nvSpPr>
        <p:spPr>
          <a:xfrm>
            <a:off x="6487498" y="546063"/>
            <a:ext cx="19545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Maturity</a:t>
            </a:r>
            <a:endParaRPr b="1" sz="1600">
              <a:solidFill>
                <a:schemeClr val="dk2"/>
              </a:solidFill>
              <a:latin typeface="Source Sans Pro"/>
              <a:ea typeface="Source Sans Pro"/>
              <a:cs typeface="Source Sans Pro"/>
              <a:sym typeface="Source Sans Pro"/>
            </a:endParaRPr>
          </a:p>
        </p:txBody>
      </p:sp>
      <p:sp>
        <p:nvSpPr>
          <p:cNvPr id="2112" name="Google Shape;2112;p391"/>
          <p:cNvSpPr txBox="1"/>
          <p:nvPr/>
        </p:nvSpPr>
        <p:spPr>
          <a:xfrm>
            <a:off x="6487500" y="1241975"/>
            <a:ext cx="1954500" cy="359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600">
                <a:solidFill>
                  <a:schemeClr val="dk2"/>
                </a:solidFill>
                <a:latin typeface="Source Sans Pro"/>
                <a:ea typeface="Source Sans Pro"/>
                <a:cs typeface="Source Sans Pro"/>
                <a:sym typeface="Source Sans Pro"/>
              </a:rPr>
              <a:t>Phases</a:t>
            </a:r>
            <a:endParaRPr b="1" sz="1600">
              <a:solidFill>
                <a:schemeClr val="dk2"/>
              </a:solidFill>
              <a:latin typeface="Source Sans Pro"/>
              <a:ea typeface="Source Sans Pro"/>
              <a:cs typeface="Source Sans Pro"/>
              <a:sym typeface="Source Sans Pro"/>
            </a:endParaRPr>
          </a:p>
        </p:txBody>
      </p:sp>
      <p:sp>
        <p:nvSpPr>
          <p:cNvPr id="2113" name="Google Shape;2113;p391"/>
          <p:cNvSpPr/>
          <p:nvPr/>
        </p:nvSpPr>
        <p:spPr>
          <a:xfrm flipH="1">
            <a:off x="1702150" y="458946"/>
            <a:ext cx="51900" cy="58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4" name="Google Shape;2114;p391"/>
          <p:cNvGrpSpPr/>
          <p:nvPr/>
        </p:nvGrpSpPr>
        <p:grpSpPr>
          <a:xfrm>
            <a:off x="6625187" y="1665451"/>
            <a:ext cx="2174954" cy="2091392"/>
            <a:chOff x="6601675" y="1281850"/>
            <a:chExt cx="2326901" cy="2237501"/>
          </a:xfrm>
        </p:grpSpPr>
        <p:pic>
          <p:nvPicPr>
            <p:cNvPr id="2115" name="Google Shape;2115;p391"/>
            <p:cNvPicPr preferRelativeResize="0"/>
            <p:nvPr/>
          </p:nvPicPr>
          <p:blipFill>
            <a:blip r:embed="rId8">
              <a:alphaModFix/>
            </a:blip>
            <a:stretch>
              <a:fillRect/>
            </a:stretch>
          </p:blipFill>
          <p:spPr>
            <a:xfrm>
              <a:off x="6601675" y="1281850"/>
              <a:ext cx="2237501" cy="2237501"/>
            </a:xfrm>
            <a:prstGeom prst="rect">
              <a:avLst/>
            </a:prstGeom>
            <a:noFill/>
            <a:ln>
              <a:noFill/>
            </a:ln>
          </p:spPr>
        </p:pic>
        <p:pic>
          <p:nvPicPr>
            <p:cNvPr id="2116" name="Google Shape;2116;p391"/>
            <p:cNvPicPr preferRelativeResize="0"/>
            <p:nvPr/>
          </p:nvPicPr>
          <p:blipFill>
            <a:blip r:embed="rId9">
              <a:alphaModFix/>
            </a:blip>
            <a:stretch>
              <a:fillRect/>
            </a:stretch>
          </p:blipFill>
          <p:spPr>
            <a:xfrm>
              <a:off x="8157100" y="2209448"/>
              <a:ext cx="649325" cy="225852"/>
            </a:xfrm>
            <a:prstGeom prst="rect">
              <a:avLst/>
            </a:prstGeom>
            <a:noFill/>
            <a:ln>
              <a:noFill/>
            </a:ln>
          </p:spPr>
        </p:pic>
        <p:sp>
          <p:nvSpPr>
            <p:cNvPr id="2117" name="Google Shape;2117;p391"/>
            <p:cNvSpPr txBox="1"/>
            <p:nvPr/>
          </p:nvSpPr>
          <p:spPr>
            <a:xfrm>
              <a:off x="7936476" y="2169754"/>
              <a:ext cx="992100" cy="4617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SzPts val="852"/>
                <a:buNone/>
              </a:pPr>
              <a:r>
                <a:rPr lang="en" sz="800">
                  <a:solidFill>
                    <a:schemeClr val="lt1"/>
                  </a:solidFill>
                </a:rPr>
                <a:t>Rates </a:t>
              </a:r>
              <a:endParaRPr sz="800">
                <a:solidFill>
                  <a:schemeClr val="lt1"/>
                </a:solidFill>
              </a:endParaRPr>
            </a:p>
            <a:p>
              <a:pPr indent="0" lvl="0" marL="0" rtl="0" algn="ctr">
                <a:spcBef>
                  <a:spcPts val="0"/>
                </a:spcBef>
                <a:spcAft>
                  <a:spcPts val="0"/>
                </a:spcAft>
                <a:buSzPts val="852"/>
                <a:buNone/>
              </a:pPr>
              <a:r>
                <a:rPr lang="en" sz="800">
                  <a:solidFill>
                    <a:schemeClr val="lt1"/>
                  </a:solidFill>
                </a:rPr>
                <a:t>&amp; Usage</a:t>
              </a:r>
              <a:endParaRPr sz="800">
                <a:solidFill>
                  <a:schemeClr val="lt1"/>
                </a:solidFill>
              </a:endParaRPr>
            </a:p>
          </p:txBody>
        </p:sp>
      </p:grpSp>
      <p:sp>
        <p:nvSpPr>
          <p:cNvPr id="2118" name="Google Shape;2118;p391"/>
          <p:cNvSpPr txBox="1"/>
          <p:nvPr/>
        </p:nvSpPr>
        <p:spPr>
          <a:xfrm>
            <a:off x="1895200" y="361596"/>
            <a:ext cx="3786600" cy="7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688"/>
              <a:buFont typeface="Arial"/>
              <a:buNone/>
            </a:pPr>
            <a:r>
              <a:rPr b="1" lang="en" sz="975">
                <a:solidFill>
                  <a:schemeClr val="dk1"/>
                </a:solidFill>
              </a:rPr>
              <a:t>FinOps</a:t>
            </a:r>
            <a:r>
              <a:rPr lang="en" sz="975">
                <a:solidFill>
                  <a:schemeClr val="dk1"/>
                </a:solidFill>
              </a:rPr>
              <a:t> is an evolving </a:t>
            </a:r>
            <a:r>
              <a:rPr b="1" lang="en" sz="975">
                <a:solidFill>
                  <a:schemeClr val="dk1"/>
                </a:solidFill>
              </a:rPr>
              <a:t>cloud financial management discipline </a:t>
            </a:r>
            <a:r>
              <a:rPr lang="en" sz="975">
                <a:solidFill>
                  <a:schemeClr val="dk1"/>
                </a:solidFill>
              </a:rPr>
              <a:t>and</a:t>
            </a:r>
            <a:r>
              <a:rPr b="1" lang="en" sz="975">
                <a:solidFill>
                  <a:schemeClr val="dk1"/>
                </a:solidFill>
              </a:rPr>
              <a:t> cultural practice</a:t>
            </a:r>
            <a:r>
              <a:rPr lang="en" sz="975">
                <a:solidFill>
                  <a:schemeClr val="dk1"/>
                </a:solidFill>
              </a:rPr>
              <a:t> that enables organizations to get </a:t>
            </a:r>
            <a:r>
              <a:rPr b="1" lang="en" sz="975">
                <a:solidFill>
                  <a:schemeClr val="dk1"/>
                </a:solidFill>
              </a:rPr>
              <a:t>maximum business value</a:t>
            </a:r>
            <a:r>
              <a:rPr lang="en" sz="975">
                <a:solidFill>
                  <a:schemeClr val="dk1"/>
                </a:solidFill>
              </a:rPr>
              <a:t> by helping engineering, finance &amp; business teams to collaborate on data-driven spending decision</a:t>
            </a:r>
            <a:endParaRPr sz="1275">
              <a:latin typeface="IBM Plex Sans"/>
              <a:ea typeface="IBM Plex Sans"/>
              <a:cs typeface="IBM Plex Sans"/>
              <a:sym typeface="IBM Plex Sans"/>
            </a:endParaRPr>
          </a:p>
        </p:txBody>
      </p:sp>
      <p:pic>
        <p:nvPicPr>
          <p:cNvPr id="2119" name="Google Shape;2119;p391"/>
          <p:cNvPicPr preferRelativeResize="0"/>
          <p:nvPr/>
        </p:nvPicPr>
        <p:blipFill>
          <a:blip r:embed="rId10">
            <a:alphaModFix/>
          </a:blip>
          <a:stretch>
            <a:fillRect/>
          </a:stretch>
        </p:blipFill>
        <p:spPr>
          <a:xfrm>
            <a:off x="7411715" y="550200"/>
            <a:ext cx="1312460" cy="544675"/>
          </a:xfrm>
          <a:prstGeom prst="rect">
            <a:avLst/>
          </a:prstGeom>
          <a:noFill/>
          <a:ln>
            <a:noFill/>
          </a:ln>
        </p:spPr>
      </p:pic>
      <p:sp>
        <p:nvSpPr>
          <p:cNvPr id="2120" name="Google Shape;2120;p391"/>
          <p:cNvSpPr txBox="1"/>
          <p:nvPr/>
        </p:nvSpPr>
        <p:spPr>
          <a:xfrm>
            <a:off x="7433150" y="1128250"/>
            <a:ext cx="387600" cy="20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00">
                <a:solidFill>
                  <a:schemeClr val="dk2"/>
                </a:solidFill>
                <a:latin typeface="Source Sans Pro SemiBold"/>
                <a:ea typeface="Source Sans Pro SemiBold"/>
                <a:cs typeface="Source Sans Pro SemiBold"/>
                <a:sym typeface="Source Sans Pro SemiBold"/>
              </a:rPr>
              <a:t>Crawl</a:t>
            </a:r>
            <a:endParaRPr sz="1000">
              <a:solidFill>
                <a:schemeClr val="dk2"/>
              </a:solidFill>
              <a:latin typeface="Source Sans Pro SemiBold"/>
              <a:ea typeface="Source Sans Pro SemiBold"/>
              <a:cs typeface="Source Sans Pro SemiBold"/>
              <a:sym typeface="Source Sans Pro SemiBold"/>
            </a:endParaRPr>
          </a:p>
        </p:txBody>
      </p:sp>
      <p:sp>
        <p:nvSpPr>
          <p:cNvPr id="2121" name="Google Shape;2121;p391"/>
          <p:cNvSpPr txBox="1"/>
          <p:nvPr/>
        </p:nvSpPr>
        <p:spPr>
          <a:xfrm>
            <a:off x="7874150" y="1128250"/>
            <a:ext cx="387600" cy="20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00">
                <a:solidFill>
                  <a:schemeClr val="dk2"/>
                </a:solidFill>
                <a:latin typeface="Source Sans Pro SemiBold"/>
                <a:ea typeface="Source Sans Pro SemiBold"/>
                <a:cs typeface="Source Sans Pro SemiBold"/>
                <a:sym typeface="Source Sans Pro SemiBold"/>
              </a:rPr>
              <a:t>Walk</a:t>
            </a:r>
            <a:endParaRPr sz="1000">
              <a:solidFill>
                <a:schemeClr val="dk2"/>
              </a:solidFill>
              <a:latin typeface="Source Sans Pro SemiBold"/>
              <a:ea typeface="Source Sans Pro SemiBold"/>
              <a:cs typeface="Source Sans Pro SemiBold"/>
              <a:sym typeface="Source Sans Pro SemiBold"/>
            </a:endParaRPr>
          </a:p>
        </p:txBody>
      </p:sp>
      <p:sp>
        <p:nvSpPr>
          <p:cNvPr id="2122" name="Google Shape;2122;p391"/>
          <p:cNvSpPr txBox="1"/>
          <p:nvPr/>
        </p:nvSpPr>
        <p:spPr>
          <a:xfrm>
            <a:off x="8315150" y="1128250"/>
            <a:ext cx="387600" cy="201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000">
                <a:solidFill>
                  <a:schemeClr val="dk2"/>
                </a:solidFill>
                <a:latin typeface="Source Sans Pro SemiBold"/>
                <a:ea typeface="Source Sans Pro SemiBold"/>
                <a:cs typeface="Source Sans Pro SemiBold"/>
                <a:sym typeface="Source Sans Pro SemiBold"/>
              </a:rPr>
              <a:t>Run</a:t>
            </a:r>
            <a:endParaRPr sz="1000">
              <a:solidFill>
                <a:schemeClr val="dk2"/>
              </a:solidFill>
              <a:latin typeface="Source Sans Pro SemiBold"/>
              <a:ea typeface="Source Sans Pro SemiBold"/>
              <a:cs typeface="Source Sans Pro SemiBold"/>
              <a:sym typeface="Source Sans Pro SemiBold"/>
            </a:endParaRPr>
          </a:p>
        </p:txBody>
      </p:sp>
      <p:sp>
        <p:nvSpPr>
          <p:cNvPr id="2123" name="Google Shape;2123;p391"/>
          <p:cNvSpPr/>
          <p:nvPr/>
        </p:nvSpPr>
        <p:spPr>
          <a:xfrm>
            <a:off x="0" y="0"/>
            <a:ext cx="9144000" cy="2463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Source Sans Pro"/>
                <a:ea typeface="Source Sans Pro"/>
                <a:cs typeface="Source Sans Pro"/>
                <a:sym typeface="Source Sans Pro"/>
              </a:rPr>
              <a:t>Use of this work </a:t>
            </a:r>
            <a:r>
              <a:rPr lang="en" sz="1000" u="sng">
                <a:solidFill>
                  <a:schemeClr val="lt1"/>
                </a:solidFill>
                <a:latin typeface="Source Sans Pro"/>
                <a:ea typeface="Source Sans Pro"/>
                <a:cs typeface="Source Sans Pro"/>
                <a:sym typeface="Source Sans Pro"/>
                <a:hlinkClick r:id="rId11">
                  <a:extLst>
                    <a:ext uri="{A12FA001-AC4F-418D-AE19-62706E023703}">
                      <ahyp:hlinkClr val="tx"/>
                    </a:ext>
                  </a:extLst>
                </a:hlinkClick>
              </a:rPr>
              <a:t>requires attribution to the FinOps Foundation under the cc by 4.0 license</a:t>
            </a:r>
            <a:endParaRPr sz="1200">
              <a:solidFill>
                <a:schemeClr val="lt1"/>
              </a:solidFill>
              <a:latin typeface="Source Sans Pro SemiBold"/>
              <a:ea typeface="Source Sans Pro SemiBold"/>
              <a:cs typeface="Source Sans Pro SemiBold"/>
              <a:sym typeface="Source Sans Pro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FinOps Theme 1.5">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FinOps Theme 1.4">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nOps Theme 1.2">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inOps Theme 1.5">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inOps Theme 1.5">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FinOps Theme 1.5">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FinOps Theme 1.5">
  <a:themeElements>
    <a:clrScheme name="Simple Light">
      <a:dk1>
        <a:srgbClr val="000000"/>
      </a:dk1>
      <a:lt1>
        <a:srgbClr val="FFFFFF"/>
      </a:lt1>
      <a:dk2>
        <a:srgbClr val="2F3F4E"/>
      </a:dk2>
      <a:lt2>
        <a:srgbClr val="1EA482"/>
      </a:lt2>
      <a:accent1>
        <a:srgbClr val="4D5966"/>
      </a:accent1>
      <a:accent2>
        <a:srgbClr val="CCCECD"/>
      </a:accent2>
      <a:accent3>
        <a:srgbClr val="007EAB"/>
      </a:accent3>
      <a:accent4>
        <a:srgbClr val="FF7600"/>
      </a:accent4>
      <a:accent5>
        <a:srgbClr val="AF45F4"/>
      </a:accent5>
      <a:accent6>
        <a:srgbClr val="F4BA16"/>
      </a:accent6>
      <a:hlink>
        <a:srgbClr val="F4BA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FinOps Found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